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4880" cy="6142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3"/>
          <a:stretch/>
        </p:blipFill>
        <p:spPr>
          <a:xfrm rot="16200000">
            <a:off x="-610200" y="4915440"/>
            <a:ext cx="895680" cy="323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 rot="16200000">
            <a:off x="-2112840" y="2457720"/>
            <a:ext cx="3888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Find more PowerPoint templates on </a:t>
            </a:r>
            <a:r>
              <a:rPr b="1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prezentr.com</a:t>
            </a: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6" descr=""/>
          <p:cNvPicPr/>
          <p:nvPr/>
        </p:nvPicPr>
        <p:blipFill>
          <a:blip r:embed="rId3"/>
          <a:stretch/>
        </p:blipFill>
        <p:spPr>
          <a:xfrm rot="16200000">
            <a:off x="-610200" y="4915440"/>
            <a:ext cx="895680" cy="32364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 rot="16200000">
            <a:off x="-2112840" y="2457720"/>
            <a:ext cx="3888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Find more PowerPoint templates on </a:t>
            </a:r>
            <a:r>
              <a:rPr b="1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prezentr.com</a:t>
            </a: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 descr=""/>
          <p:cNvPicPr/>
          <p:nvPr/>
        </p:nvPicPr>
        <p:blipFill>
          <a:blip r:embed="rId3"/>
          <a:stretch/>
        </p:blipFill>
        <p:spPr>
          <a:xfrm rot="16200000">
            <a:off x="-610200" y="4915440"/>
            <a:ext cx="895680" cy="3236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 rot="16200000">
            <a:off x="-2112840" y="2457720"/>
            <a:ext cx="38880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Find more PowerPoint templates on </a:t>
            </a:r>
            <a:r>
              <a:rPr b="1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prezentr.com</a:t>
            </a:r>
            <a:r>
              <a:rPr b="0" lang="en-US" sz="12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Trebuchet MS"/>
                <a:ea typeface="DejaVu Sans"/>
              </a:rPr>
              <a:t>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838080" y="1789560"/>
            <a:ext cx="10514880" cy="4386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65760" y="1266480"/>
            <a:ext cx="11612520" cy="24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/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Tutorial for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79afa6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Hi</a:t>
            </a: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gh Throughput </a:t>
            </a:r>
            <a:r>
              <a:rPr b="1" lang="en-US" sz="5400" spc="-1" strike="noStrike">
                <a:solidFill>
                  <a:srgbClr val="79afa6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path</a:t>
            </a: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way </a:t>
            </a:r>
            <a:r>
              <a:rPr b="1" lang="en-US" sz="5400" spc="-1" strike="noStrike">
                <a:solidFill>
                  <a:srgbClr val="79afa6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</a:t>
            </a: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nterpretation and </a:t>
            </a:r>
            <a:r>
              <a:rPr b="1" lang="en-US" sz="5400" spc="-1" strike="noStrike">
                <a:solidFill>
                  <a:srgbClr val="79afa6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</a:t>
            </a: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880" y="3854160"/>
            <a:ext cx="9143280" cy="19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Kinza Rian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kinza.rian@juntadeandalucia.es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Clinical Bioinformatics Research Area, HVR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hipathia.babelomics.org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0960" y="5669280"/>
            <a:ext cx="1188360" cy="118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Overview / Our 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38080" y="5667480"/>
            <a:ext cx="1051488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seek for a simple transformation of raw data (normalization) and an algorithm that result in accurate estimations of signaling circuit activities.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701280" y="1836000"/>
            <a:ext cx="1419480" cy="1575000"/>
          </a:xfrm>
          <a:prstGeom prst="rect">
            <a:avLst/>
          </a:prstGeom>
          <a:ln>
            <a:noFill/>
          </a:ln>
          <a:effectLst>
            <a:outerShdw dir="2700000" dist="103350">
              <a:srgbClr val="808080"/>
            </a:outerShdw>
          </a:effectLst>
        </p:spPr>
      </p:pic>
      <p:sp>
        <p:nvSpPr>
          <p:cNvPr id="168" name="CustomShape 3"/>
          <p:cNvSpPr/>
          <p:nvPr/>
        </p:nvSpPr>
        <p:spPr>
          <a:xfrm>
            <a:off x="504720" y="141624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Vs Controls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3042000" y="1836720"/>
            <a:ext cx="1419480" cy="1575000"/>
          </a:xfrm>
          <a:prstGeom prst="rect">
            <a:avLst/>
          </a:prstGeom>
          <a:ln>
            <a:noFill/>
          </a:ln>
          <a:effectLst>
            <a:outerShdw dir="2700000" dist="103350">
              <a:srgbClr val="808080"/>
            </a:outerShdw>
          </a:effectLst>
        </p:spPr>
      </p:pic>
      <p:sp>
        <p:nvSpPr>
          <p:cNvPr id="170" name="CustomShape 4"/>
          <p:cNvSpPr/>
          <p:nvPr/>
        </p:nvSpPr>
        <p:spPr>
          <a:xfrm>
            <a:off x="2808720" y="145260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Vs Controls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2255760" y="2405520"/>
            <a:ext cx="731160" cy="273960"/>
          </a:xfrm>
          <a:custGeom>
            <a:avLst/>
            <a:gdLst/>
            <a:ahLst/>
            <a:rect l="l" t="t" r="r" b="b"/>
            <a:pathLst>
              <a:path w="2034" h="764">
                <a:moveTo>
                  <a:pt x="0" y="190"/>
                </a:moveTo>
                <a:lnTo>
                  <a:pt x="1524" y="190"/>
                </a:lnTo>
                <a:lnTo>
                  <a:pt x="1524" y="0"/>
                </a:lnTo>
                <a:lnTo>
                  <a:pt x="2033" y="381"/>
                </a:lnTo>
                <a:lnTo>
                  <a:pt x="1524" y="763"/>
                </a:lnTo>
                <a:lnTo>
                  <a:pt x="1524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2286000" y="3929400"/>
            <a:ext cx="2194200" cy="164808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1712160" y="3603960"/>
            <a:ext cx="3064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Signaling pathways /circuits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9814320" y="2967120"/>
            <a:ext cx="2255400" cy="1781640"/>
          </a:xfrm>
          <a:prstGeom prst="rect">
            <a:avLst/>
          </a:prstGeom>
          <a:ln>
            <a:solidFill>
              <a:srgbClr val="79afa6"/>
            </a:solidFill>
          </a:ln>
        </p:spPr>
      </p:pic>
      <p:sp>
        <p:nvSpPr>
          <p:cNvPr id="175" name="CustomShape 7"/>
          <p:cNvSpPr/>
          <p:nvPr/>
        </p:nvSpPr>
        <p:spPr>
          <a:xfrm>
            <a:off x="9900720" y="260496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Vs Controls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5426280" y="3317760"/>
            <a:ext cx="3867120" cy="868680"/>
          </a:xfrm>
          <a:prstGeom prst="rect">
            <a:avLst/>
          </a:prstGeom>
          <a:ln>
            <a:solidFill>
              <a:srgbClr val="79afa6"/>
            </a:solidFill>
          </a:ln>
        </p:spPr>
      </p:pic>
      <p:sp>
        <p:nvSpPr>
          <p:cNvPr id="177" name="CustomShape 8"/>
          <p:cNvSpPr/>
          <p:nvPr/>
        </p:nvSpPr>
        <p:spPr>
          <a:xfrm>
            <a:off x="8961120" y="420624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9"/>
          <p:cNvSpPr/>
          <p:nvPr/>
        </p:nvSpPr>
        <p:spPr>
          <a:xfrm>
            <a:off x="2157120" y="274320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Normalized genes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91440" y="3108960"/>
            <a:ext cx="2285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Raw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Pathways layout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834640" y="1591920"/>
            <a:ext cx="6626520" cy="499140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82880" y="1097280"/>
            <a:ext cx="2468520" cy="2194200"/>
          </a:xfrm>
          <a:custGeom>
            <a:avLst/>
            <a:gdLst/>
            <a:ahLst/>
            <a:rect l="l" t="t" r="r" b="b"/>
            <a:pathLst>
              <a:path w="7756" h="9083">
                <a:moveTo>
                  <a:pt x="4741" y="5864"/>
                </a:moveTo>
                <a:lnTo>
                  <a:pt x="4581" y="5918"/>
                </a:lnTo>
                <a:lnTo>
                  <a:pt x="4419" y="5966"/>
                </a:lnTo>
                <a:lnTo>
                  <a:pt x="4254" y="6006"/>
                </a:lnTo>
                <a:lnTo>
                  <a:pt x="4087" y="6039"/>
                </a:lnTo>
                <a:lnTo>
                  <a:pt x="3919" y="6065"/>
                </a:lnTo>
                <a:lnTo>
                  <a:pt x="3749" y="6083"/>
                </a:lnTo>
                <a:lnTo>
                  <a:pt x="3578" y="6093"/>
                </a:lnTo>
                <a:lnTo>
                  <a:pt x="3407" y="6096"/>
                </a:lnTo>
                <a:lnTo>
                  <a:pt x="3236" y="6091"/>
                </a:lnTo>
                <a:lnTo>
                  <a:pt x="3066" y="6079"/>
                </a:lnTo>
                <a:lnTo>
                  <a:pt x="2897" y="6059"/>
                </a:lnTo>
                <a:lnTo>
                  <a:pt x="2728" y="6032"/>
                </a:lnTo>
                <a:lnTo>
                  <a:pt x="2562" y="5997"/>
                </a:lnTo>
                <a:lnTo>
                  <a:pt x="2398" y="5955"/>
                </a:lnTo>
                <a:lnTo>
                  <a:pt x="2236" y="5906"/>
                </a:lnTo>
                <a:lnTo>
                  <a:pt x="2077" y="5849"/>
                </a:lnTo>
                <a:lnTo>
                  <a:pt x="1922" y="5786"/>
                </a:lnTo>
                <a:lnTo>
                  <a:pt x="1770" y="5716"/>
                </a:lnTo>
                <a:lnTo>
                  <a:pt x="1622" y="5639"/>
                </a:lnTo>
                <a:lnTo>
                  <a:pt x="1479" y="5556"/>
                </a:lnTo>
                <a:lnTo>
                  <a:pt x="1341" y="5467"/>
                </a:lnTo>
                <a:lnTo>
                  <a:pt x="1208" y="5371"/>
                </a:lnTo>
                <a:lnTo>
                  <a:pt x="1081" y="5270"/>
                </a:lnTo>
                <a:lnTo>
                  <a:pt x="959" y="5163"/>
                </a:lnTo>
                <a:lnTo>
                  <a:pt x="843" y="5051"/>
                </a:lnTo>
                <a:lnTo>
                  <a:pt x="734" y="4934"/>
                </a:lnTo>
                <a:lnTo>
                  <a:pt x="632" y="4812"/>
                </a:lnTo>
                <a:lnTo>
                  <a:pt x="536" y="4686"/>
                </a:lnTo>
                <a:lnTo>
                  <a:pt x="448" y="4556"/>
                </a:lnTo>
                <a:lnTo>
                  <a:pt x="367" y="4422"/>
                </a:lnTo>
                <a:lnTo>
                  <a:pt x="294" y="4285"/>
                </a:lnTo>
                <a:lnTo>
                  <a:pt x="229" y="4145"/>
                </a:lnTo>
                <a:lnTo>
                  <a:pt x="171" y="4001"/>
                </a:lnTo>
                <a:lnTo>
                  <a:pt x="122" y="3856"/>
                </a:lnTo>
                <a:lnTo>
                  <a:pt x="80" y="3708"/>
                </a:lnTo>
                <a:lnTo>
                  <a:pt x="48" y="3559"/>
                </a:lnTo>
                <a:lnTo>
                  <a:pt x="23" y="3409"/>
                </a:lnTo>
                <a:lnTo>
                  <a:pt x="7" y="3258"/>
                </a:lnTo>
                <a:lnTo>
                  <a:pt x="0" y="3106"/>
                </a:lnTo>
                <a:lnTo>
                  <a:pt x="1" y="2954"/>
                </a:lnTo>
                <a:lnTo>
                  <a:pt x="10" y="2802"/>
                </a:lnTo>
                <a:lnTo>
                  <a:pt x="28" y="2651"/>
                </a:lnTo>
                <a:lnTo>
                  <a:pt x="55" y="2501"/>
                </a:lnTo>
                <a:lnTo>
                  <a:pt x="90" y="2352"/>
                </a:lnTo>
                <a:lnTo>
                  <a:pt x="133" y="2205"/>
                </a:lnTo>
                <a:lnTo>
                  <a:pt x="184" y="2060"/>
                </a:lnTo>
                <a:lnTo>
                  <a:pt x="244" y="1918"/>
                </a:lnTo>
                <a:lnTo>
                  <a:pt x="311" y="1778"/>
                </a:lnTo>
                <a:lnTo>
                  <a:pt x="386" y="1641"/>
                </a:lnTo>
                <a:lnTo>
                  <a:pt x="469" y="1508"/>
                </a:lnTo>
                <a:lnTo>
                  <a:pt x="559" y="1379"/>
                </a:lnTo>
                <a:lnTo>
                  <a:pt x="656" y="1254"/>
                </a:lnTo>
                <a:lnTo>
                  <a:pt x="760" y="1133"/>
                </a:lnTo>
                <a:lnTo>
                  <a:pt x="871" y="1018"/>
                </a:lnTo>
                <a:lnTo>
                  <a:pt x="988" y="907"/>
                </a:lnTo>
                <a:lnTo>
                  <a:pt x="1111" y="801"/>
                </a:lnTo>
                <a:lnTo>
                  <a:pt x="1240" y="701"/>
                </a:lnTo>
                <a:lnTo>
                  <a:pt x="1374" y="607"/>
                </a:lnTo>
                <a:lnTo>
                  <a:pt x="1513" y="519"/>
                </a:lnTo>
                <a:lnTo>
                  <a:pt x="1657" y="438"/>
                </a:lnTo>
                <a:lnTo>
                  <a:pt x="1806" y="363"/>
                </a:lnTo>
                <a:lnTo>
                  <a:pt x="1959" y="294"/>
                </a:lnTo>
                <a:lnTo>
                  <a:pt x="2115" y="232"/>
                </a:lnTo>
                <a:lnTo>
                  <a:pt x="2274" y="178"/>
                </a:lnTo>
                <a:lnTo>
                  <a:pt x="2437" y="130"/>
                </a:lnTo>
                <a:lnTo>
                  <a:pt x="2602" y="90"/>
                </a:lnTo>
                <a:lnTo>
                  <a:pt x="2769" y="57"/>
                </a:lnTo>
                <a:lnTo>
                  <a:pt x="2937" y="31"/>
                </a:lnTo>
                <a:lnTo>
                  <a:pt x="3107" y="13"/>
                </a:lnTo>
                <a:lnTo>
                  <a:pt x="3277" y="3"/>
                </a:lnTo>
                <a:lnTo>
                  <a:pt x="3448" y="0"/>
                </a:lnTo>
                <a:lnTo>
                  <a:pt x="3619" y="5"/>
                </a:lnTo>
                <a:lnTo>
                  <a:pt x="3790" y="17"/>
                </a:lnTo>
                <a:lnTo>
                  <a:pt x="3959" y="37"/>
                </a:lnTo>
                <a:lnTo>
                  <a:pt x="4127" y="64"/>
                </a:lnTo>
                <a:lnTo>
                  <a:pt x="4294" y="99"/>
                </a:lnTo>
                <a:lnTo>
                  <a:pt x="4458" y="141"/>
                </a:lnTo>
                <a:lnTo>
                  <a:pt x="4620" y="190"/>
                </a:lnTo>
                <a:lnTo>
                  <a:pt x="4779" y="246"/>
                </a:lnTo>
                <a:lnTo>
                  <a:pt x="4934" y="310"/>
                </a:lnTo>
                <a:lnTo>
                  <a:pt x="5086" y="380"/>
                </a:lnTo>
                <a:lnTo>
                  <a:pt x="5233" y="457"/>
                </a:lnTo>
                <a:lnTo>
                  <a:pt x="5376" y="540"/>
                </a:lnTo>
                <a:lnTo>
                  <a:pt x="5515" y="629"/>
                </a:lnTo>
                <a:lnTo>
                  <a:pt x="5648" y="725"/>
                </a:lnTo>
                <a:lnTo>
                  <a:pt x="5775" y="826"/>
                </a:lnTo>
                <a:lnTo>
                  <a:pt x="5897" y="933"/>
                </a:lnTo>
                <a:lnTo>
                  <a:pt x="6012" y="1045"/>
                </a:lnTo>
                <a:lnTo>
                  <a:pt x="6122" y="1162"/>
                </a:lnTo>
                <a:lnTo>
                  <a:pt x="6224" y="1283"/>
                </a:lnTo>
                <a:lnTo>
                  <a:pt x="6319" y="1409"/>
                </a:lnTo>
                <a:lnTo>
                  <a:pt x="6408" y="1540"/>
                </a:lnTo>
                <a:lnTo>
                  <a:pt x="6489" y="1674"/>
                </a:lnTo>
                <a:lnTo>
                  <a:pt x="6562" y="1811"/>
                </a:lnTo>
                <a:lnTo>
                  <a:pt x="6627" y="1951"/>
                </a:lnTo>
                <a:lnTo>
                  <a:pt x="6685" y="2094"/>
                </a:lnTo>
                <a:lnTo>
                  <a:pt x="6734" y="2240"/>
                </a:lnTo>
                <a:lnTo>
                  <a:pt x="6775" y="2387"/>
                </a:lnTo>
                <a:lnTo>
                  <a:pt x="6808" y="2536"/>
                </a:lnTo>
                <a:lnTo>
                  <a:pt x="6833" y="2687"/>
                </a:lnTo>
                <a:lnTo>
                  <a:pt x="6849" y="2838"/>
                </a:lnTo>
                <a:lnTo>
                  <a:pt x="6856" y="2990"/>
                </a:lnTo>
                <a:lnTo>
                  <a:pt x="6855" y="3142"/>
                </a:lnTo>
                <a:lnTo>
                  <a:pt x="6846" y="3294"/>
                </a:lnTo>
                <a:lnTo>
                  <a:pt x="6828" y="3445"/>
                </a:lnTo>
                <a:lnTo>
                  <a:pt x="6801" y="3595"/>
                </a:lnTo>
                <a:lnTo>
                  <a:pt x="6766" y="3744"/>
                </a:lnTo>
                <a:lnTo>
                  <a:pt x="6723" y="3891"/>
                </a:lnTo>
                <a:lnTo>
                  <a:pt x="6672" y="4036"/>
                </a:lnTo>
                <a:lnTo>
                  <a:pt x="6613" y="4178"/>
                </a:lnTo>
                <a:lnTo>
                  <a:pt x="6545" y="4318"/>
                </a:lnTo>
                <a:lnTo>
                  <a:pt x="6470" y="4454"/>
                </a:lnTo>
                <a:lnTo>
                  <a:pt x="6387" y="4588"/>
                </a:lnTo>
                <a:lnTo>
                  <a:pt x="6297" y="4717"/>
                </a:lnTo>
                <a:lnTo>
                  <a:pt x="6200" y="4842"/>
                </a:lnTo>
                <a:lnTo>
                  <a:pt x="6096" y="4962"/>
                </a:lnTo>
                <a:lnTo>
                  <a:pt x="5986" y="5078"/>
                </a:lnTo>
                <a:lnTo>
                  <a:pt x="5869" y="5189"/>
                </a:lnTo>
                <a:lnTo>
                  <a:pt x="5745" y="5294"/>
                </a:lnTo>
                <a:lnTo>
                  <a:pt x="7755" y="9082"/>
                </a:lnTo>
                <a:lnTo>
                  <a:pt x="4741" y="5864"/>
                </a:lnTo>
              </a:path>
            </a:pathLst>
          </a:custGeom>
          <a:solidFill>
            <a:srgbClr val="79afa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Take pathways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838080" y="221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Meaningful subpathways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60" y="1554480"/>
            <a:ext cx="12191400" cy="537012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60840" y="6035040"/>
            <a:ext cx="899136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Effector subpathway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Subpathway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including any node from any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receptor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effector 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Computing the signal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443680" y="4168440"/>
            <a:ext cx="7209720" cy="259020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838080" y="1753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a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score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based on the expression.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2431800" y="4154400"/>
            <a:ext cx="7209720" cy="259020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Computing the signal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838080" y="1753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a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score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based on the expression.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passing through each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714480" y="2854080"/>
            <a:ext cx="4240440" cy="1050480"/>
          </a:xfrm>
          <a:prstGeom prst="rect">
            <a:avLst/>
          </a:prstGeom>
          <a:ln>
            <a:solidFill>
              <a:srgbClr val="79afa6"/>
            </a:solidFill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318880" y="2798640"/>
            <a:ext cx="2377080" cy="1249920"/>
          </a:xfrm>
          <a:prstGeom prst="rect">
            <a:avLst/>
          </a:prstGeom>
          <a:ln>
            <a:solidFill>
              <a:srgbClr val="79afa6"/>
            </a:solidFill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431800" y="4154400"/>
            <a:ext cx="7209720" cy="259020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Signal values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38080" y="1753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signal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any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 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 the signal through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node iteratively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can be processed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Subpathway signal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last node signal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Functional annotation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2194560" y="3548160"/>
            <a:ext cx="1312560" cy="316404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2194560" y="31960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1055520" y="3710160"/>
            <a:ext cx="135792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Functional annotation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38080" y="1607040"/>
            <a:ext cx="1051488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Estimate effector proteins activation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2194560" y="3548160"/>
            <a:ext cx="1312560" cy="31640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290200" y="3566160"/>
            <a:ext cx="1763280" cy="301716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5577840" y="327240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4"/>
          <p:cNvSpPr/>
          <p:nvPr/>
        </p:nvSpPr>
        <p:spPr>
          <a:xfrm>
            <a:off x="2194560" y="31960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4461120" y="3840480"/>
            <a:ext cx="900720" cy="26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1055520" y="3710160"/>
            <a:ext cx="135792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3749040" y="493776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Functional annotation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38080" y="1607040"/>
            <a:ext cx="1051488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Estimate effector proteins activation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Annotate effector proteins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194560" y="3548160"/>
            <a:ext cx="1312560" cy="31640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5290200" y="3566160"/>
            <a:ext cx="1763280" cy="30171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8601480" y="3836880"/>
            <a:ext cx="2370960" cy="238068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9069120" y="34912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5577840" y="327240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2194560" y="31960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118720" y="4186800"/>
            <a:ext cx="554400" cy="20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4461120" y="3840480"/>
            <a:ext cx="900720" cy="26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1055520" y="3710160"/>
            <a:ext cx="135792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9"/>
          <p:cNvSpPr/>
          <p:nvPr/>
        </p:nvSpPr>
        <p:spPr>
          <a:xfrm>
            <a:off x="3749040" y="493776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0"/>
          <p:cNvSpPr/>
          <p:nvPr/>
        </p:nvSpPr>
        <p:spPr>
          <a:xfrm>
            <a:off x="7241400" y="493812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Functional annotation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838080" y="1607040"/>
            <a:ext cx="10514880" cy="17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Estimate effector proteins activation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Annotate effector proteins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Uniprot keywords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annotation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2194560" y="3548160"/>
            <a:ext cx="1312560" cy="31640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290200" y="3566160"/>
            <a:ext cx="1763280" cy="30171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8601480" y="3836880"/>
            <a:ext cx="2370960" cy="23806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9069120" y="34912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5577840" y="327240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2194560" y="3196080"/>
            <a:ext cx="13712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8118720" y="4186800"/>
            <a:ext cx="554400" cy="20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461120" y="3840480"/>
            <a:ext cx="900720" cy="26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Path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8"/>
          <p:cNvSpPr/>
          <p:nvPr/>
        </p:nvSpPr>
        <p:spPr>
          <a:xfrm>
            <a:off x="1055520" y="3710160"/>
            <a:ext cx="1357920" cy="34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3749040" y="493776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0"/>
          <p:cNvSpPr/>
          <p:nvPr/>
        </p:nvSpPr>
        <p:spPr>
          <a:xfrm>
            <a:off x="7241400" y="4938120"/>
            <a:ext cx="822600" cy="273960"/>
          </a:xfrm>
          <a:custGeom>
            <a:avLst/>
            <a:gdLst/>
            <a:ahLst/>
            <a:rect l="l" t="t" r="r" b="b"/>
            <a:pathLst>
              <a:path w="2288" h="764">
                <a:moveTo>
                  <a:pt x="0" y="190"/>
                </a:moveTo>
                <a:lnTo>
                  <a:pt x="1715" y="190"/>
                </a:lnTo>
                <a:lnTo>
                  <a:pt x="1715" y="0"/>
                </a:lnTo>
                <a:lnTo>
                  <a:pt x="2287" y="381"/>
                </a:lnTo>
                <a:lnTo>
                  <a:pt x="1715" y="763"/>
                </a:lnTo>
                <a:lnTo>
                  <a:pt x="1715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838800" y="365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7406640" y="3474720"/>
            <a:ext cx="4761000" cy="3357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651760" y="731520"/>
            <a:ext cx="7040520" cy="5574960"/>
          </a:xfrm>
          <a:prstGeom prst="rect">
            <a:avLst/>
          </a:prstGeom>
          <a:ln>
            <a:solidFill>
              <a:srgbClr val="79afa6"/>
            </a:solidFill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838080" y="1789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"/>
          <a:srcRect l="0" t="8621" r="0" b="0"/>
          <a:stretch/>
        </p:blipFill>
        <p:spPr>
          <a:xfrm>
            <a:off x="731520" y="365760"/>
            <a:ext cx="10972080" cy="62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Case stady: Breast Cancer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38080" y="2816640"/>
            <a:ext cx="10514880" cy="19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640" algn="ctr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work with a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Breast Cancer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dataset from the repository The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Cancer Genome Atlas: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http://hipathia.babelomics.org/doc/doku.php?id=worked_example_differential_example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Perturbation effect 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38080" y="1789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our model, signal transduction is usually modulated through all nodes between a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membrane receptor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an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effector 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734280" y="2834640"/>
            <a:ext cx="4952160" cy="1694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 flipH="1">
            <a:off x="639360" y="3291840"/>
            <a:ext cx="2378520" cy="639720"/>
          </a:xfrm>
          <a:prstGeom prst="borderCallout1">
            <a:avLst>
              <a:gd name="adj1" fmla="val -7454"/>
              <a:gd name="adj2" fmla="val 15419"/>
              <a:gd name="adj3" fmla="val -813"/>
              <a:gd name="adj4" fmla="val 6726"/>
            </a:avLst>
          </a:prstGeom>
          <a:solidFill>
            <a:srgbClr val="79afa6"/>
          </a:solidFill>
          <a:ln>
            <a:solidFill>
              <a:srgbClr val="ff66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Membrane Receptor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9052560" y="4389120"/>
            <a:ext cx="1919880" cy="548280"/>
          </a:xfrm>
          <a:prstGeom prst="borderCallout1">
            <a:avLst>
              <a:gd name="adj1" fmla="val -20567"/>
              <a:gd name="adj2" fmla="val -25183"/>
              <a:gd name="adj3" fmla="val -1012"/>
              <a:gd name="adj4" fmla="val 7846"/>
            </a:avLst>
          </a:prstGeom>
          <a:solidFill>
            <a:srgbClr val="79afa6"/>
          </a:solidFill>
          <a:ln>
            <a:solidFill>
              <a:srgbClr val="ff66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Effector protein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4084560" y="4767480"/>
            <a:ext cx="3748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Intracellular signaling proteins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Perturbation effect 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838080" y="1789560"/>
            <a:ext cx="10514880" cy="43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approach offers a powerful framework to design targeted therapies with minimum resources.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rcRect l="0" t="28328" r="0" b="15669"/>
          <a:stretch/>
        </p:blipFill>
        <p:spPr>
          <a:xfrm>
            <a:off x="1463040" y="2743200"/>
            <a:ext cx="9357840" cy="383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" descr=""/>
          <p:cNvPicPr/>
          <p:nvPr/>
        </p:nvPicPr>
        <p:blipFill>
          <a:blip r:embed="rId1"/>
          <a:srcRect l="0" t="4329" r="0" b="26330"/>
          <a:stretch/>
        </p:blipFill>
        <p:spPr>
          <a:xfrm>
            <a:off x="1368720" y="2073960"/>
            <a:ext cx="9235080" cy="469188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838080" y="41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Perturbation effect 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38440" y="1285560"/>
            <a:ext cx="10514880" cy="127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the same machinery t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virtually explore the consequences of knocking out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overexpress) a gene in signal transduction.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CyPathia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rcRect l="630" t="9327" r="1638" b="0"/>
          <a:stretch/>
        </p:blipFill>
        <p:spPr>
          <a:xfrm>
            <a:off x="1737360" y="1532880"/>
            <a:ext cx="8868960" cy="51418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280160" y="1097280"/>
            <a:ext cx="1584720" cy="14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-16560" y="44280"/>
            <a:ext cx="12191400" cy="680364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9875520" y="6462360"/>
            <a:ext cx="2299320" cy="48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000" spc="-1" strike="noStrike">
                <a:solidFill>
                  <a:srgbClr val="3399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@ClinicalBioinfo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91440" y="5577840"/>
            <a:ext cx="1188360" cy="118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838800" y="365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7406640" y="3474720"/>
            <a:ext cx="4761000" cy="3357000"/>
          </a:xfrm>
          <a:prstGeom prst="rect">
            <a:avLst/>
          </a:prstGeom>
          <a:ln w="9360">
            <a:noFill/>
          </a:ln>
        </p:spPr>
      </p:pic>
      <p:pic>
        <p:nvPicPr>
          <p:cNvPr id="125" name="Picture 2" descr=""/>
          <p:cNvPicPr/>
          <p:nvPr/>
        </p:nvPicPr>
        <p:blipFill>
          <a:blip r:embed="rId2"/>
          <a:stretch/>
        </p:blipFill>
        <p:spPr>
          <a:xfrm>
            <a:off x="3776760" y="3402720"/>
            <a:ext cx="3714120" cy="3029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838800" y="365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7406640" y="3474720"/>
            <a:ext cx="4761000" cy="3357000"/>
          </a:xfrm>
          <a:prstGeom prst="rect">
            <a:avLst/>
          </a:prstGeom>
          <a:ln w="9360">
            <a:noFill/>
          </a:ln>
        </p:spPr>
      </p:pic>
      <p:pic>
        <p:nvPicPr>
          <p:cNvPr id="130" name="Picture 2" descr=""/>
          <p:cNvPicPr/>
          <p:nvPr/>
        </p:nvPicPr>
        <p:blipFill>
          <a:blip r:embed="rId2"/>
          <a:stretch/>
        </p:blipFill>
        <p:spPr>
          <a:xfrm>
            <a:off x="3776760" y="3402720"/>
            <a:ext cx="3714120" cy="3029760"/>
          </a:xfrm>
          <a:prstGeom prst="rect">
            <a:avLst/>
          </a:prstGeom>
          <a:ln w="9360"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67320" y="1188720"/>
            <a:ext cx="4205880" cy="3840120"/>
          </a:xfrm>
          <a:custGeom>
            <a:avLst/>
            <a:gdLst/>
            <a:ahLst/>
            <a:rect l="l" t="t" r="r" b="b"/>
            <a:pathLst>
              <a:path w="11767" h="12572">
                <a:moveTo>
                  <a:pt x="8446" y="10073"/>
                </a:moveTo>
                <a:lnTo>
                  <a:pt x="8316" y="10132"/>
                </a:lnTo>
                <a:lnTo>
                  <a:pt x="8184" y="10188"/>
                </a:lnTo>
                <a:lnTo>
                  <a:pt x="8051" y="10241"/>
                </a:lnTo>
                <a:lnTo>
                  <a:pt x="7916" y="10291"/>
                </a:lnTo>
                <a:lnTo>
                  <a:pt x="7780" y="10339"/>
                </a:lnTo>
                <a:lnTo>
                  <a:pt x="7643" y="10383"/>
                </a:lnTo>
                <a:lnTo>
                  <a:pt x="7506" y="10424"/>
                </a:lnTo>
                <a:lnTo>
                  <a:pt x="7367" y="10462"/>
                </a:lnTo>
                <a:lnTo>
                  <a:pt x="7227" y="10496"/>
                </a:lnTo>
                <a:lnTo>
                  <a:pt x="7086" y="10528"/>
                </a:lnTo>
                <a:lnTo>
                  <a:pt x="6944" y="10556"/>
                </a:lnTo>
                <a:lnTo>
                  <a:pt x="6802" y="10582"/>
                </a:lnTo>
                <a:lnTo>
                  <a:pt x="6660" y="10604"/>
                </a:lnTo>
                <a:lnTo>
                  <a:pt x="6516" y="10622"/>
                </a:lnTo>
                <a:lnTo>
                  <a:pt x="6372" y="10638"/>
                </a:lnTo>
                <a:lnTo>
                  <a:pt x="6229" y="10650"/>
                </a:lnTo>
                <a:lnTo>
                  <a:pt x="6085" y="10659"/>
                </a:lnTo>
                <a:lnTo>
                  <a:pt x="5940" y="10665"/>
                </a:lnTo>
                <a:lnTo>
                  <a:pt x="5796" y="10668"/>
                </a:lnTo>
                <a:lnTo>
                  <a:pt x="5651" y="10667"/>
                </a:lnTo>
                <a:lnTo>
                  <a:pt x="5507" y="10663"/>
                </a:lnTo>
                <a:lnTo>
                  <a:pt x="5363" y="10656"/>
                </a:lnTo>
                <a:lnTo>
                  <a:pt x="5219" y="10646"/>
                </a:lnTo>
                <a:lnTo>
                  <a:pt x="5075" y="10632"/>
                </a:lnTo>
                <a:lnTo>
                  <a:pt x="4933" y="10615"/>
                </a:lnTo>
                <a:lnTo>
                  <a:pt x="4790" y="10595"/>
                </a:lnTo>
                <a:lnTo>
                  <a:pt x="4648" y="10571"/>
                </a:lnTo>
                <a:lnTo>
                  <a:pt x="4508" y="10545"/>
                </a:lnTo>
                <a:lnTo>
                  <a:pt x="4367" y="10515"/>
                </a:lnTo>
                <a:lnTo>
                  <a:pt x="4228" y="10482"/>
                </a:lnTo>
                <a:lnTo>
                  <a:pt x="4089" y="10446"/>
                </a:lnTo>
                <a:lnTo>
                  <a:pt x="3952" y="10407"/>
                </a:lnTo>
                <a:lnTo>
                  <a:pt x="3816" y="10364"/>
                </a:lnTo>
                <a:lnTo>
                  <a:pt x="3681" y="10319"/>
                </a:lnTo>
                <a:lnTo>
                  <a:pt x="3547" y="10271"/>
                </a:lnTo>
                <a:lnTo>
                  <a:pt x="3415" y="10219"/>
                </a:lnTo>
                <a:lnTo>
                  <a:pt x="3285" y="10165"/>
                </a:lnTo>
                <a:lnTo>
                  <a:pt x="3156" y="10107"/>
                </a:lnTo>
                <a:lnTo>
                  <a:pt x="3028" y="10047"/>
                </a:lnTo>
                <a:lnTo>
                  <a:pt x="2902" y="9984"/>
                </a:lnTo>
                <a:lnTo>
                  <a:pt x="2778" y="9918"/>
                </a:lnTo>
                <a:lnTo>
                  <a:pt x="2656" y="9849"/>
                </a:lnTo>
                <a:lnTo>
                  <a:pt x="2537" y="9777"/>
                </a:lnTo>
                <a:lnTo>
                  <a:pt x="2419" y="9703"/>
                </a:lnTo>
                <a:lnTo>
                  <a:pt x="2302" y="9626"/>
                </a:lnTo>
                <a:lnTo>
                  <a:pt x="2188" y="9546"/>
                </a:lnTo>
                <a:lnTo>
                  <a:pt x="2077" y="9464"/>
                </a:lnTo>
                <a:lnTo>
                  <a:pt x="1968" y="9380"/>
                </a:lnTo>
                <a:lnTo>
                  <a:pt x="1861" y="9292"/>
                </a:lnTo>
                <a:lnTo>
                  <a:pt x="1756" y="9203"/>
                </a:lnTo>
                <a:lnTo>
                  <a:pt x="1655" y="9111"/>
                </a:lnTo>
                <a:lnTo>
                  <a:pt x="1555" y="9016"/>
                </a:lnTo>
                <a:lnTo>
                  <a:pt x="1458" y="8920"/>
                </a:lnTo>
                <a:lnTo>
                  <a:pt x="1364" y="8821"/>
                </a:lnTo>
                <a:lnTo>
                  <a:pt x="1272" y="8720"/>
                </a:lnTo>
                <a:lnTo>
                  <a:pt x="1184" y="8617"/>
                </a:lnTo>
                <a:lnTo>
                  <a:pt x="1099" y="8513"/>
                </a:lnTo>
                <a:lnTo>
                  <a:pt x="1016" y="8406"/>
                </a:lnTo>
                <a:lnTo>
                  <a:pt x="935" y="8297"/>
                </a:lnTo>
                <a:lnTo>
                  <a:pt x="858" y="8186"/>
                </a:lnTo>
                <a:lnTo>
                  <a:pt x="785" y="8074"/>
                </a:lnTo>
                <a:lnTo>
                  <a:pt x="714" y="7960"/>
                </a:lnTo>
                <a:lnTo>
                  <a:pt x="647" y="7844"/>
                </a:lnTo>
                <a:lnTo>
                  <a:pt x="582" y="7727"/>
                </a:lnTo>
                <a:lnTo>
                  <a:pt x="521" y="7609"/>
                </a:lnTo>
                <a:lnTo>
                  <a:pt x="463" y="7489"/>
                </a:lnTo>
                <a:lnTo>
                  <a:pt x="408" y="7368"/>
                </a:lnTo>
                <a:lnTo>
                  <a:pt x="357" y="7245"/>
                </a:lnTo>
                <a:lnTo>
                  <a:pt x="309" y="7121"/>
                </a:lnTo>
                <a:lnTo>
                  <a:pt x="264" y="6996"/>
                </a:lnTo>
                <a:lnTo>
                  <a:pt x="223" y="6871"/>
                </a:lnTo>
                <a:lnTo>
                  <a:pt x="185" y="6744"/>
                </a:lnTo>
                <a:lnTo>
                  <a:pt x="151" y="6616"/>
                </a:lnTo>
                <a:lnTo>
                  <a:pt x="120" y="6488"/>
                </a:lnTo>
                <a:lnTo>
                  <a:pt x="93" y="6359"/>
                </a:lnTo>
                <a:lnTo>
                  <a:pt x="69" y="6229"/>
                </a:lnTo>
                <a:lnTo>
                  <a:pt x="48" y="6099"/>
                </a:lnTo>
                <a:lnTo>
                  <a:pt x="31" y="5968"/>
                </a:lnTo>
                <a:lnTo>
                  <a:pt x="19" y="5837"/>
                </a:lnTo>
                <a:lnTo>
                  <a:pt x="9" y="5706"/>
                </a:lnTo>
                <a:lnTo>
                  <a:pt x="3" y="5574"/>
                </a:lnTo>
                <a:lnTo>
                  <a:pt x="0" y="5442"/>
                </a:lnTo>
                <a:lnTo>
                  <a:pt x="1" y="5310"/>
                </a:lnTo>
                <a:lnTo>
                  <a:pt x="6" y="5178"/>
                </a:lnTo>
                <a:lnTo>
                  <a:pt x="14" y="5047"/>
                </a:lnTo>
                <a:lnTo>
                  <a:pt x="26" y="4915"/>
                </a:lnTo>
                <a:lnTo>
                  <a:pt x="41" y="4784"/>
                </a:lnTo>
                <a:lnTo>
                  <a:pt x="60" y="4653"/>
                </a:lnTo>
                <a:lnTo>
                  <a:pt x="83" y="4522"/>
                </a:lnTo>
                <a:lnTo>
                  <a:pt x="109" y="4392"/>
                </a:lnTo>
                <a:lnTo>
                  <a:pt x="138" y="4262"/>
                </a:lnTo>
                <a:lnTo>
                  <a:pt x="171" y="4134"/>
                </a:lnTo>
                <a:lnTo>
                  <a:pt x="207" y="4005"/>
                </a:lnTo>
                <a:lnTo>
                  <a:pt x="247" y="3878"/>
                </a:lnTo>
                <a:lnTo>
                  <a:pt x="291" y="3752"/>
                </a:lnTo>
                <a:lnTo>
                  <a:pt x="338" y="3626"/>
                </a:lnTo>
                <a:lnTo>
                  <a:pt x="387" y="3502"/>
                </a:lnTo>
                <a:lnTo>
                  <a:pt x="441" y="3379"/>
                </a:lnTo>
                <a:lnTo>
                  <a:pt x="497" y="3256"/>
                </a:lnTo>
                <a:lnTo>
                  <a:pt x="557" y="3136"/>
                </a:lnTo>
                <a:lnTo>
                  <a:pt x="620" y="3016"/>
                </a:lnTo>
                <a:lnTo>
                  <a:pt x="687" y="2898"/>
                </a:lnTo>
                <a:lnTo>
                  <a:pt x="756" y="2782"/>
                </a:lnTo>
                <a:lnTo>
                  <a:pt x="829" y="2667"/>
                </a:lnTo>
                <a:lnTo>
                  <a:pt x="905" y="2553"/>
                </a:lnTo>
                <a:lnTo>
                  <a:pt x="983" y="2441"/>
                </a:lnTo>
                <a:lnTo>
                  <a:pt x="1064" y="2332"/>
                </a:lnTo>
                <a:lnTo>
                  <a:pt x="1149" y="2223"/>
                </a:lnTo>
                <a:lnTo>
                  <a:pt x="1237" y="2117"/>
                </a:lnTo>
                <a:lnTo>
                  <a:pt x="1327" y="2013"/>
                </a:lnTo>
                <a:lnTo>
                  <a:pt x="1420" y="1911"/>
                </a:lnTo>
                <a:lnTo>
                  <a:pt x="1516" y="1811"/>
                </a:lnTo>
                <a:lnTo>
                  <a:pt x="1615" y="1713"/>
                </a:lnTo>
                <a:lnTo>
                  <a:pt x="1715" y="1617"/>
                </a:lnTo>
                <a:lnTo>
                  <a:pt x="1819" y="1524"/>
                </a:lnTo>
                <a:lnTo>
                  <a:pt x="1924" y="1433"/>
                </a:lnTo>
                <a:lnTo>
                  <a:pt x="2033" y="1344"/>
                </a:lnTo>
                <a:lnTo>
                  <a:pt x="2143" y="1258"/>
                </a:lnTo>
                <a:lnTo>
                  <a:pt x="2257" y="1174"/>
                </a:lnTo>
                <a:lnTo>
                  <a:pt x="2372" y="1092"/>
                </a:lnTo>
                <a:lnTo>
                  <a:pt x="2489" y="1014"/>
                </a:lnTo>
                <a:lnTo>
                  <a:pt x="2609" y="938"/>
                </a:lnTo>
                <a:lnTo>
                  <a:pt x="2730" y="864"/>
                </a:lnTo>
                <a:lnTo>
                  <a:pt x="2853" y="794"/>
                </a:lnTo>
                <a:lnTo>
                  <a:pt x="2977" y="726"/>
                </a:lnTo>
                <a:lnTo>
                  <a:pt x="3104" y="661"/>
                </a:lnTo>
                <a:lnTo>
                  <a:pt x="3233" y="599"/>
                </a:lnTo>
                <a:lnTo>
                  <a:pt x="3363" y="540"/>
                </a:lnTo>
                <a:lnTo>
                  <a:pt x="3494" y="483"/>
                </a:lnTo>
                <a:lnTo>
                  <a:pt x="3627" y="430"/>
                </a:lnTo>
                <a:lnTo>
                  <a:pt x="3762" y="380"/>
                </a:lnTo>
                <a:lnTo>
                  <a:pt x="3898" y="332"/>
                </a:lnTo>
                <a:lnTo>
                  <a:pt x="4035" y="288"/>
                </a:lnTo>
                <a:lnTo>
                  <a:pt x="4172" y="247"/>
                </a:lnTo>
                <a:lnTo>
                  <a:pt x="4311" y="209"/>
                </a:lnTo>
                <a:lnTo>
                  <a:pt x="4450" y="174"/>
                </a:lnTo>
                <a:lnTo>
                  <a:pt x="4592" y="142"/>
                </a:lnTo>
                <a:lnTo>
                  <a:pt x="4733" y="113"/>
                </a:lnTo>
                <a:lnTo>
                  <a:pt x="4875" y="88"/>
                </a:lnTo>
                <a:lnTo>
                  <a:pt x="5018" y="66"/>
                </a:lnTo>
                <a:lnTo>
                  <a:pt x="5162" y="47"/>
                </a:lnTo>
                <a:lnTo>
                  <a:pt x="5305" y="31"/>
                </a:lnTo>
                <a:lnTo>
                  <a:pt x="5449" y="18"/>
                </a:lnTo>
                <a:lnTo>
                  <a:pt x="5593" y="9"/>
                </a:lnTo>
                <a:lnTo>
                  <a:pt x="5737" y="3"/>
                </a:lnTo>
                <a:lnTo>
                  <a:pt x="5882" y="0"/>
                </a:lnTo>
                <a:lnTo>
                  <a:pt x="6026" y="1"/>
                </a:lnTo>
                <a:lnTo>
                  <a:pt x="6170" y="4"/>
                </a:lnTo>
                <a:lnTo>
                  <a:pt x="6315" y="11"/>
                </a:lnTo>
                <a:lnTo>
                  <a:pt x="6459" y="22"/>
                </a:lnTo>
                <a:lnTo>
                  <a:pt x="6602" y="35"/>
                </a:lnTo>
                <a:lnTo>
                  <a:pt x="6746" y="52"/>
                </a:lnTo>
                <a:lnTo>
                  <a:pt x="6887" y="72"/>
                </a:lnTo>
                <a:lnTo>
                  <a:pt x="7030" y="95"/>
                </a:lnTo>
                <a:lnTo>
                  <a:pt x="7170" y="122"/>
                </a:lnTo>
                <a:lnTo>
                  <a:pt x="7311" y="151"/>
                </a:lnTo>
                <a:lnTo>
                  <a:pt x="7450" y="184"/>
                </a:lnTo>
                <a:lnTo>
                  <a:pt x="7589" y="220"/>
                </a:lnTo>
                <a:lnTo>
                  <a:pt x="7726" y="259"/>
                </a:lnTo>
                <a:lnTo>
                  <a:pt x="7862" y="301"/>
                </a:lnTo>
                <a:lnTo>
                  <a:pt x="7997" y="346"/>
                </a:lnTo>
                <a:lnTo>
                  <a:pt x="8131" y="394"/>
                </a:lnTo>
                <a:lnTo>
                  <a:pt x="8263" y="446"/>
                </a:lnTo>
                <a:lnTo>
                  <a:pt x="8393" y="500"/>
                </a:lnTo>
                <a:lnTo>
                  <a:pt x="8523" y="557"/>
                </a:lnTo>
                <a:lnTo>
                  <a:pt x="8650" y="617"/>
                </a:lnTo>
                <a:lnTo>
                  <a:pt x="8776" y="680"/>
                </a:lnTo>
                <a:lnTo>
                  <a:pt x="8900" y="746"/>
                </a:lnTo>
                <a:lnTo>
                  <a:pt x="9022" y="815"/>
                </a:lnTo>
                <a:lnTo>
                  <a:pt x="9143" y="886"/>
                </a:lnTo>
                <a:lnTo>
                  <a:pt x="9260" y="961"/>
                </a:lnTo>
                <a:lnTo>
                  <a:pt x="9377" y="1037"/>
                </a:lnTo>
                <a:lnTo>
                  <a:pt x="9491" y="1117"/>
                </a:lnTo>
                <a:lnTo>
                  <a:pt x="9602" y="1199"/>
                </a:lnTo>
                <a:lnTo>
                  <a:pt x="9712" y="1283"/>
                </a:lnTo>
                <a:lnTo>
                  <a:pt x="9819" y="1370"/>
                </a:lnTo>
                <a:lnTo>
                  <a:pt x="9924" y="1460"/>
                </a:lnTo>
                <a:lnTo>
                  <a:pt x="10025" y="1552"/>
                </a:lnTo>
                <a:lnTo>
                  <a:pt x="10125" y="1646"/>
                </a:lnTo>
                <a:lnTo>
                  <a:pt x="10222" y="1742"/>
                </a:lnTo>
                <a:lnTo>
                  <a:pt x="10317" y="1841"/>
                </a:lnTo>
                <a:lnTo>
                  <a:pt x="10408" y="1942"/>
                </a:lnTo>
                <a:lnTo>
                  <a:pt x="10497" y="2044"/>
                </a:lnTo>
                <a:lnTo>
                  <a:pt x="10582" y="2149"/>
                </a:lnTo>
                <a:lnTo>
                  <a:pt x="10666" y="2256"/>
                </a:lnTo>
                <a:lnTo>
                  <a:pt x="10746" y="2365"/>
                </a:lnTo>
                <a:lnTo>
                  <a:pt x="10823" y="2475"/>
                </a:lnTo>
                <a:lnTo>
                  <a:pt x="10897" y="2587"/>
                </a:lnTo>
                <a:lnTo>
                  <a:pt x="10968" y="2701"/>
                </a:lnTo>
                <a:lnTo>
                  <a:pt x="11035" y="2817"/>
                </a:lnTo>
                <a:lnTo>
                  <a:pt x="11100" y="2934"/>
                </a:lnTo>
                <a:lnTo>
                  <a:pt x="11161" y="3052"/>
                </a:lnTo>
                <a:lnTo>
                  <a:pt x="11220" y="3172"/>
                </a:lnTo>
                <a:lnTo>
                  <a:pt x="11275" y="3293"/>
                </a:lnTo>
                <a:lnTo>
                  <a:pt x="11326" y="3416"/>
                </a:lnTo>
                <a:lnTo>
                  <a:pt x="11374" y="3539"/>
                </a:lnTo>
                <a:lnTo>
                  <a:pt x="11419" y="3664"/>
                </a:lnTo>
                <a:lnTo>
                  <a:pt x="11461" y="3790"/>
                </a:lnTo>
                <a:lnTo>
                  <a:pt x="11499" y="3917"/>
                </a:lnTo>
                <a:lnTo>
                  <a:pt x="11534" y="4044"/>
                </a:lnTo>
                <a:lnTo>
                  <a:pt x="11564" y="4172"/>
                </a:lnTo>
                <a:lnTo>
                  <a:pt x="11592" y="4302"/>
                </a:lnTo>
                <a:lnTo>
                  <a:pt x="11616" y="4431"/>
                </a:lnTo>
                <a:lnTo>
                  <a:pt x="11636" y="4561"/>
                </a:lnTo>
                <a:lnTo>
                  <a:pt x="11654" y="4692"/>
                </a:lnTo>
                <a:lnTo>
                  <a:pt x="11667" y="4823"/>
                </a:lnTo>
                <a:lnTo>
                  <a:pt x="11676" y="4955"/>
                </a:lnTo>
                <a:lnTo>
                  <a:pt x="11683" y="5086"/>
                </a:lnTo>
                <a:lnTo>
                  <a:pt x="11686" y="5218"/>
                </a:lnTo>
                <a:lnTo>
                  <a:pt x="11685" y="5350"/>
                </a:lnTo>
                <a:lnTo>
                  <a:pt x="11681" y="5482"/>
                </a:lnTo>
                <a:lnTo>
                  <a:pt x="11672" y="5614"/>
                </a:lnTo>
                <a:lnTo>
                  <a:pt x="11661" y="5745"/>
                </a:lnTo>
                <a:lnTo>
                  <a:pt x="11646" y="5877"/>
                </a:lnTo>
                <a:lnTo>
                  <a:pt x="11627" y="6008"/>
                </a:lnTo>
                <a:lnTo>
                  <a:pt x="11605" y="6138"/>
                </a:lnTo>
                <a:lnTo>
                  <a:pt x="11579" y="6268"/>
                </a:lnTo>
                <a:lnTo>
                  <a:pt x="11550" y="6398"/>
                </a:lnTo>
                <a:lnTo>
                  <a:pt x="11517" y="6527"/>
                </a:lnTo>
                <a:lnTo>
                  <a:pt x="11481" y="6655"/>
                </a:lnTo>
                <a:lnTo>
                  <a:pt x="11442" y="6782"/>
                </a:lnTo>
                <a:lnTo>
                  <a:pt x="11399" y="6909"/>
                </a:lnTo>
                <a:lnTo>
                  <a:pt x="11352" y="7034"/>
                </a:lnTo>
                <a:lnTo>
                  <a:pt x="11301" y="7159"/>
                </a:lnTo>
                <a:lnTo>
                  <a:pt x="11248" y="7282"/>
                </a:lnTo>
                <a:lnTo>
                  <a:pt x="11192" y="7404"/>
                </a:lnTo>
                <a:lnTo>
                  <a:pt x="11132" y="7525"/>
                </a:lnTo>
                <a:lnTo>
                  <a:pt x="11069" y="7645"/>
                </a:lnTo>
                <a:lnTo>
                  <a:pt x="11003" y="7763"/>
                </a:lnTo>
                <a:lnTo>
                  <a:pt x="10934" y="7880"/>
                </a:lnTo>
                <a:lnTo>
                  <a:pt x="10861" y="7995"/>
                </a:lnTo>
                <a:lnTo>
                  <a:pt x="10787" y="8108"/>
                </a:lnTo>
                <a:lnTo>
                  <a:pt x="10708" y="8220"/>
                </a:lnTo>
                <a:lnTo>
                  <a:pt x="10626" y="8330"/>
                </a:lnTo>
                <a:lnTo>
                  <a:pt x="10542" y="8438"/>
                </a:lnTo>
                <a:lnTo>
                  <a:pt x="10454" y="8544"/>
                </a:lnTo>
                <a:lnTo>
                  <a:pt x="10364" y="8649"/>
                </a:lnTo>
                <a:lnTo>
                  <a:pt x="10272" y="8751"/>
                </a:lnTo>
                <a:lnTo>
                  <a:pt x="10176" y="8851"/>
                </a:lnTo>
                <a:lnTo>
                  <a:pt x="10077" y="8949"/>
                </a:lnTo>
                <a:lnTo>
                  <a:pt x="11766" y="12571"/>
                </a:lnTo>
                <a:lnTo>
                  <a:pt x="8446" y="10073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"/>
          <p:cNvPicPr/>
          <p:nvPr/>
        </p:nvPicPr>
        <p:blipFill>
          <a:blip r:embed="rId3"/>
          <a:stretch/>
        </p:blipFill>
        <p:spPr>
          <a:xfrm>
            <a:off x="700920" y="1920240"/>
            <a:ext cx="2773440" cy="2655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838440" y="3654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Signaling pathway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760400" y="1771200"/>
            <a:ext cx="8571960" cy="380916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91440" y="5580720"/>
            <a:ext cx="2011320" cy="1185480"/>
          </a:xfrm>
          <a:custGeom>
            <a:avLst/>
            <a:gdLst/>
            <a:ahLst/>
            <a:rect l="l" t="t" r="r" b="b"/>
            <a:pathLst>
              <a:path w="5590" h="3900">
                <a:moveTo>
                  <a:pt x="0" y="604"/>
                </a:moveTo>
                <a:lnTo>
                  <a:pt x="0" y="1151"/>
                </a:lnTo>
                <a:lnTo>
                  <a:pt x="0" y="1561"/>
                </a:lnTo>
                <a:lnTo>
                  <a:pt x="0" y="1972"/>
                </a:lnTo>
                <a:lnTo>
                  <a:pt x="0" y="2530"/>
                </a:lnTo>
                <a:lnTo>
                  <a:pt x="0" y="2941"/>
                </a:lnTo>
                <a:lnTo>
                  <a:pt x="0" y="3351"/>
                </a:lnTo>
                <a:lnTo>
                  <a:pt x="0" y="3899"/>
                </a:lnTo>
                <a:lnTo>
                  <a:pt x="928" y="3899"/>
                </a:lnTo>
                <a:lnTo>
                  <a:pt x="1624" y="3899"/>
                </a:lnTo>
                <a:lnTo>
                  <a:pt x="2320" y="3899"/>
                </a:lnTo>
                <a:lnTo>
                  <a:pt x="3268" y="3899"/>
                </a:lnTo>
                <a:lnTo>
                  <a:pt x="3964" y="3899"/>
                </a:lnTo>
                <a:lnTo>
                  <a:pt x="4660" y="3899"/>
                </a:lnTo>
                <a:lnTo>
                  <a:pt x="5589" y="3899"/>
                </a:lnTo>
                <a:lnTo>
                  <a:pt x="5589" y="3351"/>
                </a:lnTo>
                <a:lnTo>
                  <a:pt x="5589" y="2941"/>
                </a:lnTo>
                <a:lnTo>
                  <a:pt x="5589" y="2530"/>
                </a:lnTo>
                <a:lnTo>
                  <a:pt x="5589" y="1972"/>
                </a:lnTo>
                <a:lnTo>
                  <a:pt x="5589" y="1561"/>
                </a:lnTo>
                <a:lnTo>
                  <a:pt x="5589" y="1151"/>
                </a:lnTo>
                <a:lnTo>
                  <a:pt x="5589" y="604"/>
                </a:lnTo>
                <a:lnTo>
                  <a:pt x="4660" y="604"/>
                </a:lnTo>
                <a:lnTo>
                  <a:pt x="4957" y="0"/>
                </a:lnTo>
                <a:lnTo>
                  <a:pt x="3268" y="604"/>
                </a:lnTo>
                <a:lnTo>
                  <a:pt x="2320" y="604"/>
                </a:lnTo>
                <a:lnTo>
                  <a:pt x="1624" y="604"/>
                </a:lnTo>
                <a:lnTo>
                  <a:pt x="928" y="604"/>
                </a:lnTo>
                <a:lnTo>
                  <a:pt x="0" y="604"/>
                </a:lnTo>
              </a:path>
            </a:pathLst>
          </a:custGeom>
          <a:solidFill>
            <a:srgbClr val="ed65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Chemical signals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Hormones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Neurotransmiters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Growth factors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Cytokines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Drugs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4663800" y="5616360"/>
            <a:ext cx="2011320" cy="1185480"/>
          </a:xfrm>
          <a:custGeom>
            <a:avLst/>
            <a:gdLst/>
            <a:ahLst/>
            <a:rect l="l" t="t" r="r" b="b"/>
            <a:pathLst>
              <a:path w="5590" h="6406">
                <a:moveTo>
                  <a:pt x="0" y="3110"/>
                </a:moveTo>
                <a:lnTo>
                  <a:pt x="0" y="3657"/>
                </a:lnTo>
                <a:lnTo>
                  <a:pt x="0" y="4067"/>
                </a:lnTo>
                <a:lnTo>
                  <a:pt x="0" y="4478"/>
                </a:lnTo>
                <a:lnTo>
                  <a:pt x="0" y="5036"/>
                </a:lnTo>
                <a:lnTo>
                  <a:pt x="0" y="5447"/>
                </a:lnTo>
                <a:lnTo>
                  <a:pt x="0" y="5857"/>
                </a:lnTo>
                <a:lnTo>
                  <a:pt x="0" y="6405"/>
                </a:lnTo>
                <a:lnTo>
                  <a:pt x="928" y="6405"/>
                </a:lnTo>
                <a:lnTo>
                  <a:pt x="1624" y="6405"/>
                </a:lnTo>
                <a:lnTo>
                  <a:pt x="2320" y="6405"/>
                </a:lnTo>
                <a:lnTo>
                  <a:pt x="3268" y="6405"/>
                </a:lnTo>
                <a:lnTo>
                  <a:pt x="3964" y="6405"/>
                </a:lnTo>
                <a:lnTo>
                  <a:pt x="4660" y="6405"/>
                </a:lnTo>
                <a:lnTo>
                  <a:pt x="5589" y="6405"/>
                </a:lnTo>
                <a:lnTo>
                  <a:pt x="5589" y="5857"/>
                </a:lnTo>
                <a:lnTo>
                  <a:pt x="5589" y="5447"/>
                </a:lnTo>
                <a:lnTo>
                  <a:pt x="5589" y="5036"/>
                </a:lnTo>
                <a:lnTo>
                  <a:pt x="5589" y="4478"/>
                </a:lnTo>
                <a:lnTo>
                  <a:pt x="5589" y="4067"/>
                </a:lnTo>
                <a:lnTo>
                  <a:pt x="5589" y="3657"/>
                </a:lnTo>
                <a:lnTo>
                  <a:pt x="5589" y="3110"/>
                </a:lnTo>
                <a:lnTo>
                  <a:pt x="4660" y="3110"/>
                </a:lnTo>
                <a:lnTo>
                  <a:pt x="3083" y="0"/>
                </a:lnTo>
                <a:lnTo>
                  <a:pt x="3268" y="3110"/>
                </a:lnTo>
                <a:lnTo>
                  <a:pt x="2320" y="3110"/>
                </a:lnTo>
                <a:lnTo>
                  <a:pt x="1624" y="3110"/>
                </a:lnTo>
                <a:lnTo>
                  <a:pt x="928" y="3110"/>
                </a:lnTo>
                <a:lnTo>
                  <a:pt x="0" y="3110"/>
                </a:lnTo>
              </a:path>
            </a:pathLst>
          </a:custGeom>
          <a:solidFill>
            <a:srgbClr val="79afa6"/>
          </a:solidFill>
          <a:ln>
            <a:solidFill>
              <a:srgbClr val="79afa6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Activation &amp; Inhibition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Phosphorilation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Dephosphorilation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Glycosylation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Ubiquitination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Methylation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5"/>
          <p:cNvSpPr/>
          <p:nvPr/>
        </p:nvSpPr>
        <p:spPr>
          <a:xfrm>
            <a:off x="9560160" y="5452920"/>
            <a:ext cx="2011320" cy="1185480"/>
          </a:xfrm>
          <a:custGeom>
            <a:avLst/>
            <a:gdLst/>
            <a:ahLst/>
            <a:rect l="l" t="t" r="r" b="b"/>
            <a:pathLst>
              <a:path w="5590" h="6476">
                <a:moveTo>
                  <a:pt x="0" y="3180"/>
                </a:moveTo>
                <a:lnTo>
                  <a:pt x="0" y="3727"/>
                </a:lnTo>
                <a:lnTo>
                  <a:pt x="0" y="4137"/>
                </a:lnTo>
                <a:lnTo>
                  <a:pt x="0" y="4548"/>
                </a:lnTo>
                <a:lnTo>
                  <a:pt x="0" y="5106"/>
                </a:lnTo>
                <a:lnTo>
                  <a:pt x="0" y="5517"/>
                </a:lnTo>
                <a:lnTo>
                  <a:pt x="0" y="5927"/>
                </a:lnTo>
                <a:lnTo>
                  <a:pt x="0" y="6475"/>
                </a:lnTo>
                <a:lnTo>
                  <a:pt x="928" y="6475"/>
                </a:lnTo>
                <a:lnTo>
                  <a:pt x="1624" y="6475"/>
                </a:lnTo>
                <a:lnTo>
                  <a:pt x="2320" y="6475"/>
                </a:lnTo>
                <a:lnTo>
                  <a:pt x="3268" y="6475"/>
                </a:lnTo>
                <a:lnTo>
                  <a:pt x="3964" y="6475"/>
                </a:lnTo>
                <a:lnTo>
                  <a:pt x="4660" y="6475"/>
                </a:lnTo>
                <a:lnTo>
                  <a:pt x="5589" y="6475"/>
                </a:lnTo>
                <a:lnTo>
                  <a:pt x="5589" y="5927"/>
                </a:lnTo>
                <a:lnTo>
                  <a:pt x="5589" y="5517"/>
                </a:lnTo>
                <a:lnTo>
                  <a:pt x="5589" y="5106"/>
                </a:lnTo>
                <a:lnTo>
                  <a:pt x="5589" y="4548"/>
                </a:lnTo>
                <a:lnTo>
                  <a:pt x="5589" y="4137"/>
                </a:lnTo>
                <a:lnTo>
                  <a:pt x="5589" y="3727"/>
                </a:lnTo>
                <a:lnTo>
                  <a:pt x="5589" y="3180"/>
                </a:lnTo>
                <a:lnTo>
                  <a:pt x="4660" y="3180"/>
                </a:lnTo>
                <a:lnTo>
                  <a:pt x="3964" y="3180"/>
                </a:lnTo>
                <a:lnTo>
                  <a:pt x="3268" y="3180"/>
                </a:lnTo>
                <a:lnTo>
                  <a:pt x="2320" y="3180"/>
                </a:lnTo>
                <a:lnTo>
                  <a:pt x="188" y="0"/>
                </a:lnTo>
                <a:lnTo>
                  <a:pt x="928" y="3180"/>
                </a:lnTo>
                <a:lnTo>
                  <a:pt x="0" y="3180"/>
                </a:lnTo>
              </a:path>
            </a:pathLst>
          </a:cu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Cellular Function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Apoptosis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Survival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Growth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Proliferation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3"/>
          <p:cNvSpPr/>
          <p:nvPr/>
        </p:nvSpPr>
        <p:spPr>
          <a:xfrm>
            <a:off x="838800" y="14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From cell to pathways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7406640" y="3474720"/>
            <a:ext cx="4761000" cy="3357000"/>
          </a:xfrm>
          <a:prstGeom prst="rect">
            <a:avLst/>
          </a:prstGeom>
          <a:ln w="9360"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2"/>
          <a:stretch/>
        </p:blipFill>
        <p:spPr>
          <a:xfrm>
            <a:off x="3776760" y="3402720"/>
            <a:ext cx="3714120" cy="3029760"/>
          </a:xfrm>
          <a:prstGeom prst="rect">
            <a:avLst/>
          </a:prstGeom>
          <a:ln w="9360">
            <a:noFill/>
          </a:ln>
        </p:spPr>
      </p:pic>
      <p:sp>
        <p:nvSpPr>
          <p:cNvPr id="144" name="CustomShape 4"/>
          <p:cNvSpPr/>
          <p:nvPr/>
        </p:nvSpPr>
        <p:spPr>
          <a:xfrm>
            <a:off x="67320" y="1188720"/>
            <a:ext cx="4205880" cy="3840120"/>
          </a:xfrm>
          <a:custGeom>
            <a:avLst/>
            <a:gdLst/>
            <a:ahLst/>
            <a:rect l="l" t="t" r="r" b="b"/>
            <a:pathLst>
              <a:path w="11767" h="12572">
                <a:moveTo>
                  <a:pt x="8446" y="10073"/>
                </a:moveTo>
                <a:lnTo>
                  <a:pt x="8316" y="10132"/>
                </a:lnTo>
                <a:lnTo>
                  <a:pt x="8184" y="10188"/>
                </a:lnTo>
                <a:lnTo>
                  <a:pt x="8051" y="10241"/>
                </a:lnTo>
                <a:lnTo>
                  <a:pt x="7916" y="10291"/>
                </a:lnTo>
                <a:lnTo>
                  <a:pt x="7780" y="10339"/>
                </a:lnTo>
                <a:lnTo>
                  <a:pt x="7643" y="10383"/>
                </a:lnTo>
                <a:lnTo>
                  <a:pt x="7506" y="10424"/>
                </a:lnTo>
                <a:lnTo>
                  <a:pt x="7367" y="10462"/>
                </a:lnTo>
                <a:lnTo>
                  <a:pt x="7227" y="10496"/>
                </a:lnTo>
                <a:lnTo>
                  <a:pt x="7086" y="10528"/>
                </a:lnTo>
                <a:lnTo>
                  <a:pt x="6944" y="10556"/>
                </a:lnTo>
                <a:lnTo>
                  <a:pt x="6802" y="10582"/>
                </a:lnTo>
                <a:lnTo>
                  <a:pt x="6660" y="10604"/>
                </a:lnTo>
                <a:lnTo>
                  <a:pt x="6516" y="10622"/>
                </a:lnTo>
                <a:lnTo>
                  <a:pt x="6372" y="10638"/>
                </a:lnTo>
                <a:lnTo>
                  <a:pt x="6229" y="10650"/>
                </a:lnTo>
                <a:lnTo>
                  <a:pt x="6085" y="10659"/>
                </a:lnTo>
                <a:lnTo>
                  <a:pt x="5940" y="10665"/>
                </a:lnTo>
                <a:lnTo>
                  <a:pt x="5796" y="10668"/>
                </a:lnTo>
                <a:lnTo>
                  <a:pt x="5651" y="10667"/>
                </a:lnTo>
                <a:lnTo>
                  <a:pt x="5507" y="10663"/>
                </a:lnTo>
                <a:lnTo>
                  <a:pt x="5363" y="10656"/>
                </a:lnTo>
                <a:lnTo>
                  <a:pt x="5219" y="10646"/>
                </a:lnTo>
                <a:lnTo>
                  <a:pt x="5075" y="10632"/>
                </a:lnTo>
                <a:lnTo>
                  <a:pt x="4933" y="10615"/>
                </a:lnTo>
                <a:lnTo>
                  <a:pt x="4790" y="10595"/>
                </a:lnTo>
                <a:lnTo>
                  <a:pt x="4648" y="10571"/>
                </a:lnTo>
                <a:lnTo>
                  <a:pt x="4508" y="10545"/>
                </a:lnTo>
                <a:lnTo>
                  <a:pt x="4367" y="10515"/>
                </a:lnTo>
                <a:lnTo>
                  <a:pt x="4228" y="10482"/>
                </a:lnTo>
                <a:lnTo>
                  <a:pt x="4089" y="10446"/>
                </a:lnTo>
                <a:lnTo>
                  <a:pt x="3952" y="10407"/>
                </a:lnTo>
                <a:lnTo>
                  <a:pt x="3816" y="10364"/>
                </a:lnTo>
                <a:lnTo>
                  <a:pt x="3681" y="10319"/>
                </a:lnTo>
                <a:lnTo>
                  <a:pt x="3547" y="10271"/>
                </a:lnTo>
                <a:lnTo>
                  <a:pt x="3415" y="10219"/>
                </a:lnTo>
                <a:lnTo>
                  <a:pt x="3285" y="10165"/>
                </a:lnTo>
                <a:lnTo>
                  <a:pt x="3156" y="10107"/>
                </a:lnTo>
                <a:lnTo>
                  <a:pt x="3028" y="10047"/>
                </a:lnTo>
                <a:lnTo>
                  <a:pt x="2902" y="9984"/>
                </a:lnTo>
                <a:lnTo>
                  <a:pt x="2778" y="9918"/>
                </a:lnTo>
                <a:lnTo>
                  <a:pt x="2656" y="9849"/>
                </a:lnTo>
                <a:lnTo>
                  <a:pt x="2537" y="9777"/>
                </a:lnTo>
                <a:lnTo>
                  <a:pt x="2419" y="9703"/>
                </a:lnTo>
                <a:lnTo>
                  <a:pt x="2302" y="9626"/>
                </a:lnTo>
                <a:lnTo>
                  <a:pt x="2188" y="9546"/>
                </a:lnTo>
                <a:lnTo>
                  <a:pt x="2077" y="9464"/>
                </a:lnTo>
                <a:lnTo>
                  <a:pt x="1968" y="9380"/>
                </a:lnTo>
                <a:lnTo>
                  <a:pt x="1861" y="9292"/>
                </a:lnTo>
                <a:lnTo>
                  <a:pt x="1756" y="9203"/>
                </a:lnTo>
                <a:lnTo>
                  <a:pt x="1655" y="9111"/>
                </a:lnTo>
                <a:lnTo>
                  <a:pt x="1555" y="9016"/>
                </a:lnTo>
                <a:lnTo>
                  <a:pt x="1458" y="8920"/>
                </a:lnTo>
                <a:lnTo>
                  <a:pt x="1364" y="8821"/>
                </a:lnTo>
                <a:lnTo>
                  <a:pt x="1272" y="8720"/>
                </a:lnTo>
                <a:lnTo>
                  <a:pt x="1184" y="8617"/>
                </a:lnTo>
                <a:lnTo>
                  <a:pt x="1099" y="8513"/>
                </a:lnTo>
                <a:lnTo>
                  <a:pt x="1016" y="8406"/>
                </a:lnTo>
                <a:lnTo>
                  <a:pt x="935" y="8297"/>
                </a:lnTo>
                <a:lnTo>
                  <a:pt x="858" y="8186"/>
                </a:lnTo>
                <a:lnTo>
                  <a:pt x="785" y="8074"/>
                </a:lnTo>
                <a:lnTo>
                  <a:pt x="714" y="7960"/>
                </a:lnTo>
                <a:lnTo>
                  <a:pt x="647" y="7844"/>
                </a:lnTo>
                <a:lnTo>
                  <a:pt x="582" y="7727"/>
                </a:lnTo>
                <a:lnTo>
                  <a:pt x="521" y="7609"/>
                </a:lnTo>
                <a:lnTo>
                  <a:pt x="463" y="7489"/>
                </a:lnTo>
                <a:lnTo>
                  <a:pt x="408" y="7368"/>
                </a:lnTo>
                <a:lnTo>
                  <a:pt x="357" y="7245"/>
                </a:lnTo>
                <a:lnTo>
                  <a:pt x="309" y="7121"/>
                </a:lnTo>
                <a:lnTo>
                  <a:pt x="264" y="6996"/>
                </a:lnTo>
                <a:lnTo>
                  <a:pt x="223" y="6871"/>
                </a:lnTo>
                <a:lnTo>
                  <a:pt x="185" y="6744"/>
                </a:lnTo>
                <a:lnTo>
                  <a:pt x="151" y="6616"/>
                </a:lnTo>
                <a:lnTo>
                  <a:pt x="120" y="6488"/>
                </a:lnTo>
                <a:lnTo>
                  <a:pt x="93" y="6359"/>
                </a:lnTo>
                <a:lnTo>
                  <a:pt x="69" y="6229"/>
                </a:lnTo>
                <a:lnTo>
                  <a:pt x="48" y="6099"/>
                </a:lnTo>
                <a:lnTo>
                  <a:pt x="31" y="5968"/>
                </a:lnTo>
                <a:lnTo>
                  <a:pt x="19" y="5837"/>
                </a:lnTo>
                <a:lnTo>
                  <a:pt x="9" y="5706"/>
                </a:lnTo>
                <a:lnTo>
                  <a:pt x="3" y="5574"/>
                </a:lnTo>
                <a:lnTo>
                  <a:pt x="0" y="5442"/>
                </a:lnTo>
                <a:lnTo>
                  <a:pt x="1" y="5310"/>
                </a:lnTo>
                <a:lnTo>
                  <a:pt x="6" y="5178"/>
                </a:lnTo>
                <a:lnTo>
                  <a:pt x="14" y="5047"/>
                </a:lnTo>
                <a:lnTo>
                  <a:pt x="26" y="4915"/>
                </a:lnTo>
                <a:lnTo>
                  <a:pt x="41" y="4784"/>
                </a:lnTo>
                <a:lnTo>
                  <a:pt x="60" y="4653"/>
                </a:lnTo>
                <a:lnTo>
                  <a:pt x="83" y="4522"/>
                </a:lnTo>
                <a:lnTo>
                  <a:pt x="109" y="4392"/>
                </a:lnTo>
                <a:lnTo>
                  <a:pt x="138" y="4262"/>
                </a:lnTo>
                <a:lnTo>
                  <a:pt x="171" y="4134"/>
                </a:lnTo>
                <a:lnTo>
                  <a:pt x="207" y="4005"/>
                </a:lnTo>
                <a:lnTo>
                  <a:pt x="247" y="3878"/>
                </a:lnTo>
                <a:lnTo>
                  <a:pt x="291" y="3752"/>
                </a:lnTo>
                <a:lnTo>
                  <a:pt x="338" y="3626"/>
                </a:lnTo>
                <a:lnTo>
                  <a:pt x="387" y="3502"/>
                </a:lnTo>
                <a:lnTo>
                  <a:pt x="441" y="3379"/>
                </a:lnTo>
                <a:lnTo>
                  <a:pt x="497" y="3256"/>
                </a:lnTo>
                <a:lnTo>
                  <a:pt x="557" y="3136"/>
                </a:lnTo>
                <a:lnTo>
                  <a:pt x="620" y="3016"/>
                </a:lnTo>
                <a:lnTo>
                  <a:pt x="687" y="2898"/>
                </a:lnTo>
                <a:lnTo>
                  <a:pt x="756" y="2782"/>
                </a:lnTo>
                <a:lnTo>
                  <a:pt x="829" y="2667"/>
                </a:lnTo>
                <a:lnTo>
                  <a:pt x="905" y="2553"/>
                </a:lnTo>
                <a:lnTo>
                  <a:pt x="983" y="2441"/>
                </a:lnTo>
                <a:lnTo>
                  <a:pt x="1064" y="2332"/>
                </a:lnTo>
                <a:lnTo>
                  <a:pt x="1149" y="2223"/>
                </a:lnTo>
                <a:lnTo>
                  <a:pt x="1237" y="2117"/>
                </a:lnTo>
                <a:lnTo>
                  <a:pt x="1327" y="2013"/>
                </a:lnTo>
                <a:lnTo>
                  <a:pt x="1420" y="1911"/>
                </a:lnTo>
                <a:lnTo>
                  <a:pt x="1516" y="1811"/>
                </a:lnTo>
                <a:lnTo>
                  <a:pt x="1615" y="1713"/>
                </a:lnTo>
                <a:lnTo>
                  <a:pt x="1715" y="1617"/>
                </a:lnTo>
                <a:lnTo>
                  <a:pt x="1819" y="1524"/>
                </a:lnTo>
                <a:lnTo>
                  <a:pt x="1924" y="1433"/>
                </a:lnTo>
                <a:lnTo>
                  <a:pt x="2033" y="1344"/>
                </a:lnTo>
                <a:lnTo>
                  <a:pt x="2143" y="1258"/>
                </a:lnTo>
                <a:lnTo>
                  <a:pt x="2257" y="1174"/>
                </a:lnTo>
                <a:lnTo>
                  <a:pt x="2372" y="1092"/>
                </a:lnTo>
                <a:lnTo>
                  <a:pt x="2489" y="1014"/>
                </a:lnTo>
                <a:lnTo>
                  <a:pt x="2609" y="938"/>
                </a:lnTo>
                <a:lnTo>
                  <a:pt x="2730" y="864"/>
                </a:lnTo>
                <a:lnTo>
                  <a:pt x="2853" y="794"/>
                </a:lnTo>
                <a:lnTo>
                  <a:pt x="2977" y="726"/>
                </a:lnTo>
                <a:lnTo>
                  <a:pt x="3104" y="661"/>
                </a:lnTo>
                <a:lnTo>
                  <a:pt x="3233" y="599"/>
                </a:lnTo>
                <a:lnTo>
                  <a:pt x="3363" y="540"/>
                </a:lnTo>
                <a:lnTo>
                  <a:pt x="3494" y="483"/>
                </a:lnTo>
                <a:lnTo>
                  <a:pt x="3627" y="430"/>
                </a:lnTo>
                <a:lnTo>
                  <a:pt x="3762" y="380"/>
                </a:lnTo>
                <a:lnTo>
                  <a:pt x="3898" y="332"/>
                </a:lnTo>
                <a:lnTo>
                  <a:pt x="4035" y="288"/>
                </a:lnTo>
                <a:lnTo>
                  <a:pt x="4172" y="247"/>
                </a:lnTo>
                <a:lnTo>
                  <a:pt x="4311" y="209"/>
                </a:lnTo>
                <a:lnTo>
                  <a:pt x="4450" y="174"/>
                </a:lnTo>
                <a:lnTo>
                  <a:pt x="4592" y="142"/>
                </a:lnTo>
                <a:lnTo>
                  <a:pt x="4733" y="113"/>
                </a:lnTo>
                <a:lnTo>
                  <a:pt x="4875" y="88"/>
                </a:lnTo>
                <a:lnTo>
                  <a:pt x="5018" y="66"/>
                </a:lnTo>
                <a:lnTo>
                  <a:pt x="5162" y="47"/>
                </a:lnTo>
                <a:lnTo>
                  <a:pt x="5305" y="31"/>
                </a:lnTo>
                <a:lnTo>
                  <a:pt x="5449" y="18"/>
                </a:lnTo>
                <a:lnTo>
                  <a:pt x="5593" y="9"/>
                </a:lnTo>
                <a:lnTo>
                  <a:pt x="5737" y="3"/>
                </a:lnTo>
                <a:lnTo>
                  <a:pt x="5882" y="0"/>
                </a:lnTo>
                <a:lnTo>
                  <a:pt x="6026" y="1"/>
                </a:lnTo>
                <a:lnTo>
                  <a:pt x="6170" y="4"/>
                </a:lnTo>
                <a:lnTo>
                  <a:pt x="6315" y="11"/>
                </a:lnTo>
                <a:lnTo>
                  <a:pt x="6459" y="22"/>
                </a:lnTo>
                <a:lnTo>
                  <a:pt x="6602" y="35"/>
                </a:lnTo>
                <a:lnTo>
                  <a:pt x="6746" y="52"/>
                </a:lnTo>
                <a:lnTo>
                  <a:pt x="6887" y="72"/>
                </a:lnTo>
                <a:lnTo>
                  <a:pt x="7030" y="95"/>
                </a:lnTo>
                <a:lnTo>
                  <a:pt x="7170" y="122"/>
                </a:lnTo>
                <a:lnTo>
                  <a:pt x="7311" y="151"/>
                </a:lnTo>
                <a:lnTo>
                  <a:pt x="7450" y="184"/>
                </a:lnTo>
                <a:lnTo>
                  <a:pt x="7589" y="220"/>
                </a:lnTo>
                <a:lnTo>
                  <a:pt x="7726" y="259"/>
                </a:lnTo>
                <a:lnTo>
                  <a:pt x="7862" y="301"/>
                </a:lnTo>
                <a:lnTo>
                  <a:pt x="7997" y="346"/>
                </a:lnTo>
                <a:lnTo>
                  <a:pt x="8131" y="394"/>
                </a:lnTo>
                <a:lnTo>
                  <a:pt x="8263" y="446"/>
                </a:lnTo>
                <a:lnTo>
                  <a:pt x="8393" y="500"/>
                </a:lnTo>
                <a:lnTo>
                  <a:pt x="8523" y="557"/>
                </a:lnTo>
                <a:lnTo>
                  <a:pt x="8650" y="617"/>
                </a:lnTo>
                <a:lnTo>
                  <a:pt x="8776" y="680"/>
                </a:lnTo>
                <a:lnTo>
                  <a:pt x="8900" y="746"/>
                </a:lnTo>
                <a:lnTo>
                  <a:pt x="9022" y="815"/>
                </a:lnTo>
                <a:lnTo>
                  <a:pt x="9143" y="886"/>
                </a:lnTo>
                <a:lnTo>
                  <a:pt x="9260" y="961"/>
                </a:lnTo>
                <a:lnTo>
                  <a:pt x="9377" y="1037"/>
                </a:lnTo>
                <a:lnTo>
                  <a:pt x="9491" y="1117"/>
                </a:lnTo>
                <a:lnTo>
                  <a:pt x="9602" y="1199"/>
                </a:lnTo>
                <a:lnTo>
                  <a:pt x="9712" y="1283"/>
                </a:lnTo>
                <a:lnTo>
                  <a:pt x="9819" y="1370"/>
                </a:lnTo>
                <a:lnTo>
                  <a:pt x="9924" y="1460"/>
                </a:lnTo>
                <a:lnTo>
                  <a:pt x="10025" y="1552"/>
                </a:lnTo>
                <a:lnTo>
                  <a:pt x="10125" y="1646"/>
                </a:lnTo>
                <a:lnTo>
                  <a:pt x="10222" y="1742"/>
                </a:lnTo>
                <a:lnTo>
                  <a:pt x="10317" y="1841"/>
                </a:lnTo>
                <a:lnTo>
                  <a:pt x="10408" y="1942"/>
                </a:lnTo>
                <a:lnTo>
                  <a:pt x="10497" y="2044"/>
                </a:lnTo>
                <a:lnTo>
                  <a:pt x="10582" y="2149"/>
                </a:lnTo>
                <a:lnTo>
                  <a:pt x="10666" y="2256"/>
                </a:lnTo>
                <a:lnTo>
                  <a:pt x="10746" y="2365"/>
                </a:lnTo>
                <a:lnTo>
                  <a:pt x="10823" y="2475"/>
                </a:lnTo>
                <a:lnTo>
                  <a:pt x="10897" y="2587"/>
                </a:lnTo>
                <a:lnTo>
                  <a:pt x="10968" y="2701"/>
                </a:lnTo>
                <a:lnTo>
                  <a:pt x="11035" y="2817"/>
                </a:lnTo>
                <a:lnTo>
                  <a:pt x="11100" y="2934"/>
                </a:lnTo>
                <a:lnTo>
                  <a:pt x="11161" y="3052"/>
                </a:lnTo>
                <a:lnTo>
                  <a:pt x="11220" y="3172"/>
                </a:lnTo>
                <a:lnTo>
                  <a:pt x="11275" y="3293"/>
                </a:lnTo>
                <a:lnTo>
                  <a:pt x="11326" y="3416"/>
                </a:lnTo>
                <a:lnTo>
                  <a:pt x="11374" y="3539"/>
                </a:lnTo>
                <a:lnTo>
                  <a:pt x="11419" y="3664"/>
                </a:lnTo>
                <a:lnTo>
                  <a:pt x="11461" y="3790"/>
                </a:lnTo>
                <a:lnTo>
                  <a:pt x="11499" y="3917"/>
                </a:lnTo>
                <a:lnTo>
                  <a:pt x="11534" y="4044"/>
                </a:lnTo>
                <a:lnTo>
                  <a:pt x="11564" y="4172"/>
                </a:lnTo>
                <a:lnTo>
                  <a:pt x="11592" y="4302"/>
                </a:lnTo>
                <a:lnTo>
                  <a:pt x="11616" y="4431"/>
                </a:lnTo>
                <a:lnTo>
                  <a:pt x="11636" y="4561"/>
                </a:lnTo>
                <a:lnTo>
                  <a:pt x="11654" y="4692"/>
                </a:lnTo>
                <a:lnTo>
                  <a:pt x="11667" y="4823"/>
                </a:lnTo>
                <a:lnTo>
                  <a:pt x="11676" y="4955"/>
                </a:lnTo>
                <a:lnTo>
                  <a:pt x="11683" y="5086"/>
                </a:lnTo>
                <a:lnTo>
                  <a:pt x="11686" y="5218"/>
                </a:lnTo>
                <a:lnTo>
                  <a:pt x="11685" y="5350"/>
                </a:lnTo>
                <a:lnTo>
                  <a:pt x="11681" y="5482"/>
                </a:lnTo>
                <a:lnTo>
                  <a:pt x="11672" y="5614"/>
                </a:lnTo>
                <a:lnTo>
                  <a:pt x="11661" y="5745"/>
                </a:lnTo>
                <a:lnTo>
                  <a:pt x="11646" y="5877"/>
                </a:lnTo>
                <a:lnTo>
                  <a:pt x="11627" y="6008"/>
                </a:lnTo>
                <a:lnTo>
                  <a:pt x="11605" y="6138"/>
                </a:lnTo>
                <a:lnTo>
                  <a:pt x="11579" y="6268"/>
                </a:lnTo>
                <a:lnTo>
                  <a:pt x="11550" y="6398"/>
                </a:lnTo>
                <a:lnTo>
                  <a:pt x="11517" y="6527"/>
                </a:lnTo>
                <a:lnTo>
                  <a:pt x="11481" y="6655"/>
                </a:lnTo>
                <a:lnTo>
                  <a:pt x="11442" y="6782"/>
                </a:lnTo>
                <a:lnTo>
                  <a:pt x="11399" y="6909"/>
                </a:lnTo>
                <a:lnTo>
                  <a:pt x="11352" y="7034"/>
                </a:lnTo>
                <a:lnTo>
                  <a:pt x="11301" y="7159"/>
                </a:lnTo>
                <a:lnTo>
                  <a:pt x="11248" y="7282"/>
                </a:lnTo>
                <a:lnTo>
                  <a:pt x="11192" y="7404"/>
                </a:lnTo>
                <a:lnTo>
                  <a:pt x="11132" y="7525"/>
                </a:lnTo>
                <a:lnTo>
                  <a:pt x="11069" y="7645"/>
                </a:lnTo>
                <a:lnTo>
                  <a:pt x="11003" y="7763"/>
                </a:lnTo>
                <a:lnTo>
                  <a:pt x="10934" y="7880"/>
                </a:lnTo>
                <a:lnTo>
                  <a:pt x="10861" y="7995"/>
                </a:lnTo>
                <a:lnTo>
                  <a:pt x="10787" y="8108"/>
                </a:lnTo>
                <a:lnTo>
                  <a:pt x="10708" y="8220"/>
                </a:lnTo>
                <a:lnTo>
                  <a:pt x="10626" y="8330"/>
                </a:lnTo>
                <a:lnTo>
                  <a:pt x="10542" y="8438"/>
                </a:lnTo>
                <a:lnTo>
                  <a:pt x="10454" y="8544"/>
                </a:lnTo>
                <a:lnTo>
                  <a:pt x="10364" y="8649"/>
                </a:lnTo>
                <a:lnTo>
                  <a:pt x="10272" y="8751"/>
                </a:lnTo>
                <a:lnTo>
                  <a:pt x="10176" y="8851"/>
                </a:lnTo>
                <a:lnTo>
                  <a:pt x="10077" y="8949"/>
                </a:lnTo>
                <a:lnTo>
                  <a:pt x="11766" y="12571"/>
                </a:lnTo>
                <a:lnTo>
                  <a:pt x="8446" y="10073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2" descr=""/>
          <p:cNvPicPr/>
          <p:nvPr/>
        </p:nvPicPr>
        <p:blipFill>
          <a:blip r:embed="rId3"/>
          <a:stretch/>
        </p:blipFill>
        <p:spPr>
          <a:xfrm>
            <a:off x="700920" y="1920240"/>
            <a:ext cx="2773440" cy="2655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88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838800" y="14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From cell to pathways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67320" y="1188720"/>
            <a:ext cx="4205880" cy="3840120"/>
          </a:xfrm>
          <a:custGeom>
            <a:avLst/>
            <a:gdLst/>
            <a:ahLst/>
            <a:rect l="l" t="t" r="r" b="b"/>
            <a:pathLst>
              <a:path w="13013" h="10669">
                <a:moveTo>
                  <a:pt x="11346" y="7049"/>
                </a:moveTo>
                <a:lnTo>
                  <a:pt x="11296" y="7173"/>
                </a:lnTo>
                <a:lnTo>
                  <a:pt x="11242" y="7297"/>
                </a:lnTo>
                <a:lnTo>
                  <a:pt x="11185" y="7419"/>
                </a:lnTo>
                <a:lnTo>
                  <a:pt x="11125" y="7539"/>
                </a:lnTo>
                <a:lnTo>
                  <a:pt x="11062" y="7659"/>
                </a:lnTo>
                <a:lnTo>
                  <a:pt x="10995" y="7777"/>
                </a:lnTo>
                <a:lnTo>
                  <a:pt x="10926" y="7893"/>
                </a:lnTo>
                <a:lnTo>
                  <a:pt x="10853" y="8008"/>
                </a:lnTo>
                <a:lnTo>
                  <a:pt x="10777" y="8121"/>
                </a:lnTo>
                <a:lnTo>
                  <a:pt x="10698" y="8233"/>
                </a:lnTo>
                <a:lnTo>
                  <a:pt x="10617" y="8343"/>
                </a:lnTo>
                <a:lnTo>
                  <a:pt x="10532" y="8451"/>
                </a:lnTo>
                <a:lnTo>
                  <a:pt x="10444" y="8557"/>
                </a:lnTo>
                <a:lnTo>
                  <a:pt x="10353" y="8661"/>
                </a:lnTo>
                <a:lnTo>
                  <a:pt x="10261" y="8763"/>
                </a:lnTo>
                <a:lnTo>
                  <a:pt x="10165" y="8863"/>
                </a:lnTo>
                <a:lnTo>
                  <a:pt x="10066" y="8961"/>
                </a:lnTo>
                <a:lnTo>
                  <a:pt x="9965" y="9056"/>
                </a:lnTo>
                <a:lnTo>
                  <a:pt x="9861" y="9150"/>
                </a:lnTo>
                <a:lnTo>
                  <a:pt x="9756" y="9241"/>
                </a:lnTo>
                <a:lnTo>
                  <a:pt x="9647" y="9329"/>
                </a:lnTo>
                <a:lnTo>
                  <a:pt x="9536" y="9415"/>
                </a:lnTo>
                <a:lnTo>
                  <a:pt x="9423" y="9499"/>
                </a:lnTo>
                <a:lnTo>
                  <a:pt x="9308" y="9580"/>
                </a:lnTo>
                <a:lnTo>
                  <a:pt x="9191" y="9659"/>
                </a:lnTo>
                <a:lnTo>
                  <a:pt x="9071" y="9735"/>
                </a:lnTo>
                <a:lnTo>
                  <a:pt x="8949" y="9808"/>
                </a:lnTo>
                <a:lnTo>
                  <a:pt x="8826" y="9878"/>
                </a:lnTo>
                <a:lnTo>
                  <a:pt x="8701" y="9946"/>
                </a:lnTo>
                <a:lnTo>
                  <a:pt x="8575" y="10011"/>
                </a:lnTo>
                <a:lnTo>
                  <a:pt x="8446" y="10073"/>
                </a:lnTo>
                <a:lnTo>
                  <a:pt x="8316" y="10132"/>
                </a:lnTo>
                <a:lnTo>
                  <a:pt x="8184" y="10188"/>
                </a:lnTo>
                <a:lnTo>
                  <a:pt x="8051" y="10241"/>
                </a:lnTo>
                <a:lnTo>
                  <a:pt x="7916" y="10291"/>
                </a:lnTo>
                <a:lnTo>
                  <a:pt x="7781" y="10338"/>
                </a:lnTo>
                <a:lnTo>
                  <a:pt x="7643" y="10383"/>
                </a:lnTo>
                <a:lnTo>
                  <a:pt x="7506" y="10424"/>
                </a:lnTo>
                <a:lnTo>
                  <a:pt x="7367" y="10461"/>
                </a:lnTo>
                <a:lnTo>
                  <a:pt x="7228" y="10496"/>
                </a:lnTo>
                <a:lnTo>
                  <a:pt x="7086" y="10528"/>
                </a:lnTo>
                <a:lnTo>
                  <a:pt x="6944" y="10556"/>
                </a:lnTo>
                <a:lnTo>
                  <a:pt x="6802" y="10582"/>
                </a:lnTo>
                <a:lnTo>
                  <a:pt x="6660" y="10604"/>
                </a:lnTo>
                <a:lnTo>
                  <a:pt x="6516" y="10622"/>
                </a:lnTo>
                <a:lnTo>
                  <a:pt x="6373" y="10638"/>
                </a:lnTo>
                <a:lnTo>
                  <a:pt x="6229" y="10650"/>
                </a:lnTo>
                <a:lnTo>
                  <a:pt x="6085" y="10659"/>
                </a:lnTo>
                <a:lnTo>
                  <a:pt x="5940" y="10665"/>
                </a:lnTo>
                <a:lnTo>
                  <a:pt x="5796" y="10668"/>
                </a:lnTo>
                <a:lnTo>
                  <a:pt x="5652" y="10667"/>
                </a:lnTo>
                <a:lnTo>
                  <a:pt x="5507" y="10663"/>
                </a:lnTo>
                <a:lnTo>
                  <a:pt x="5363" y="10656"/>
                </a:lnTo>
                <a:lnTo>
                  <a:pt x="5219" y="10646"/>
                </a:lnTo>
                <a:lnTo>
                  <a:pt x="5075" y="10632"/>
                </a:lnTo>
                <a:lnTo>
                  <a:pt x="4933" y="10615"/>
                </a:lnTo>
                <a:lnTo>
                  <a:pt x="4790" y="10595"/>
                </a:lnTo>
                <a:lnTo>
                  <a:pt x="4648" y="10571"/>
                </a:lnTo>
                <a:lnTo>
                  <a:pt x="4508" y="10545"/>
                </a:lnTo>
                <a:lnTo>
                  <a:pt x="4367" y="10515"/>
                </a:lnTo>
                <a:lnTo>
                  <a:pt x="4228" y="10482"/>
                </a:lnTo>
                <a:lnTo>
                  <a:pt x="4089" y="10446"/>
                </a:lnTo>
                <a:lnTo>
                  <a:pt x="3952" y="10407"/>
                </a:lnTo>
                <a:lnTo>
                  <a:pt x="3817" y="10365"/>
                </a:lnTo>
                <a:lnTo>
                  <a:pt x="3681" y="10319"/>
                </a:lnTo>
                <a:lnTo>
                  <a:pt x="3548" y="10271"/>
                </a:lnTo>
                <a:lnTo>
                  <a:pt x="3416" y="10219"/>
                </a:lnTo>
                <a:lnTo>
                  <a:pt x="3285" y="10165"/>
                </a:lnTo>
                <a:lnTo>
                  <a:pt x="3156" y="10107"/>
                </a:lnTo>
                <a:lnTo>
                  <a:pt x="3028" y="10047"/>
                </a:lnTo>
                <a:lnTo>
                  <a:pt x="2903" y="9984"/>
                </a:lnTo>
                <a:lnTo>
                  <a:pt x="2779" y="9918"/>
                </a:lnTo>
                <a:lnTo>
                  <a:pt x="2656" y="9849"/>
                </a:lnTo>
                <a:lnTo>
                  <a:pt x="2537" y="9777"/>
                </a:lnTo>
                <a:lnTo>
                  <a:pt x="2419" y="9703"/>
                </a:lnTo>
                <a:lnTo>
                  <a:pt x="2303" y="9626"/>
                </a:lnTo>
                <a:lnTo>
                  <a:pt x="2188" y="9547"/>
                </a:lnTo>
                <a:lnTo>
                  <a:pt x="2077" y="9464"/>
                </a:lnTo>
                <a:lnTo>
                  <a:pt x="1968" y="9380"/>
                </a:lnTo>
                <a:lnTo>
                  <a:pt x="1861" y="9292"/>
                </a:lnTo>
                <a:lnTo>
                  <a:pt x="1756" y="9203"/>
                </a:lnTo>
                <a:lnTo>
                  <a:pt x="1655" y="9111"/>
                </a:lnTo>
                <a:lnTo>
                  <a:pt x="1555" y="9017"/>
                </a:lnTo>
                <a:lnTo>
                  <a:pt x="1458" y="8920"/>
                </a:lnTo>
                <a:lnTo>
                  <a:pt x="1365" y="8821"/>
                </a:lnTo>
                <a:lnTo>
                  <a:pt x="1272" y="8721"/>
                </a:lnTo>
                <a:lnTo>
                  <a:pt x="1184" y="8618"/>
                </a:lnTo>
                <a:lnTo>
                  <a:pt x="1099" y="8513"/>
                </a:lnTo>
                <a:lnTo>
                  <a:pt x="1016" y="8406"/>
                </a:lnTo>
                <a:lnTo>
                  <a:pt x="935" y="8297"/>
                </a:lnTo>
                <a:lnTo>
                  <a:pt x="859" y="8187"/>
                </a:lnTo>
                <a:lnTo>
                  <a:pt x="785" y="8074"/>
                </a:lnTo>
                <a:lnTo>
                  <a:pt x="714" y="7960"/>
                </a:lnTo>
                <a:lnTo>
                  <a:pt x="647" y="7845"/>
                </a:lnTo>
                <a:lnTo>
                  <a:pt x="582" y="7728"/>
                </a:lnTo>
                <a:lnTo>
                  <a:pt x="521" y="7609"/>
                </a:lnTo>
                <a:lnTo>
                  <a:pt x="463" y="7489"/>
                </a:lnTo>
                <a:lnTo>
                  <a:pt x="408" y="7368"/>
                </a:lnTo>
                <a:lnTo>
                  <a:pt x="357" y="7245"/>
                </a:lnTo>
                <a:lnTo>
                  <a:pt x="309" y="7121"/>
                </a:lnTo>
                <a:lnTo>
                  <a:pt x="264" y="6997"/>
                </a:lnTo>
                <a:lnTo>
                  <a:pt x="223" y="6871"/>
                </a:lnTo>
                <a:lnTo>
                  <a:pt x="185" y="6744"/>
                </a:lnTo>
                <a:lnTo>
                  <a:pt x="151" y="6617"/>
                </a:lnTo>
                <a:lnTo>
                  <a:pt x="120" y="6488"/>
                </a:lnTo>
                <a:lnTo>
                  <a:pt x="93" y="6359"/>
                </a:lnTo>
                <a:lnTo>
                  <a:pt x="69" y="6229"/>
                </a:lnTo>
                <a:lnTo>
                  <a:pt x="48" y="6099"/>
                </a:lnTo>
                <a:lnTo>
                  <a:pt x="31" y="5968"/>
                </a:lnTo>
                <a:lnTo>
                  <a:pt x="19" y="5837"/>
                </a:lnTo>
                <a:lnTo>
                  <a:pt x="9" y="5706"/>
                </a:lnTo>
                <a:lnTo>
                  <a:pt x="3" y="5574"/>
                </a:lnTo>
                <a:lnTo>
                  <a:pt x="0" y="5442"/>
                </a:lnTo>
                <a:lnTo>
                  <a:pt x="1" y="5310"/>
                </a:lnTo>
                <a:lnTo>
                  <a:pt x="6" y="5178"/>
                </a:lnTo>
                <a:lnTo>
                  <a:pt x="14" y="5047"/>
                </a:lnTo>
                <a:lnTo>
                  <a:pt x="26" y="4915"/>
                </a:lnTo>
                <a:lnTo>
                  <a:pt x="41" y="4784"/>
                </a:lnTo>
                <a:lnTo>
                  <a:pt x="60" y="4653"/>
                </a:lnTo>
                <a:lnTo>
                  <a:pt x="83" y="4522"/>
                </a:lnTo>
                <a:lnTo>
                  <a:pt x="109" y="4392"/>
                </a:lnTo>
                <a:lnTo>
                  <a:pt x="138" y="4263"/>
                </a:lnTo>
                <a:lnTo>
                  <a:pt x="171" y="4134"/>
                </a:lnTo>
                <a:lnTo>
                  <a:pt x="207" y="4006"/>
                </a:lnTo>
                <a:lnTo>
                  <a:pt x="247" y="3878"/>
                </a:lnTo>
                <a:lnTo>
                  <a:pt x="291" y="3752"/>
                </a:lnTo>
                <a:lnTo>
                  <a:pt x="337" y="3626"/>
                </a:lnTo>
                <a:lnTo>
                  <a:pt x="387" y="3502"/>
                </a:lnTo>
                <a:lnTo>
                  <a:pt x="441" y="3379"/>
                </a:lnTo>
                <a:lnTo>
                  <a:pt x="497" y="3257"/>
                </a:lnTo>
                <a:lnTo>
                  <a:pt x="557" y="3136"/>
                </a:lnTo>
                <a:lnTo>
                  <a:pt x="620" y="3016"/>
                </a:lnTo>
                <a:lnTo>
                  <a:pt x="687" y="2898"/>
                </a:lnTo>
                <a:lnTo>
                  <a:pt x="756" y="2782"/>
                </a:lnTo>
                <a:lnTo>
                  <a:pt x="829" y="2667"/>
                </a:lnTo>
                <a:lnTo>
                  <a:pt x="905" y="2553"/>
                </a:lnTo>
                <a:lnTo>
                  <a:pt x="982" y="2442"/>
                </a:lnTo>
                <a:lnTo>
                  <a:pt x="1064" y="2332"/>
                </a:lnTo>
                <a:lnTo>
                  <a:pt x="1149" y="2224"/>
                </a:lnTo>
                <a:lnTo>
                  <a:pt x="1237" y="2117"/>
                </a:lnTo>
                <a:lnTo>
                  <a:pt x="1327" y="2013"/>
                </a:lnTo>
                <a:lnTo>
                  <a:pt x="1420" y="1911"/>
                </a:lnTo>
                <a:lnTo>
                  <a:pt x="1516" y="1811"/>
                </a:lnTo>
                <a:lnTo>
                  <a:pt x="1614" y="1713"/>
                </a:lnTo>
                <a:lnTo>
                  <a:pt x="1715" y="1617"/>
                </a:lnTo>
                <a:lnTo>
                  <a:pt x="1819" y="1524"/>
                </a:lnTo>
                <a:lnTo>
                  <a:pt x="1924" y="1433"/>
                </a:lnTo>
                <a:lnTo>
                  <a:pt x="2033" y="1344"/>
                </a:lnTo>
                <a:lnTo>
                  <a:pt x="2143" y="1258"/>
                </a:lnTo>
                <a:lnTo>
                  <a:pt x="2257" y="1174"/>
                </a:lnTo>
                <a:lnTo>
                  <a:pt x="2371" y="1093"/>
                </a:lnTo>
                <a:lnTo>
                  <a:pt x="2488" y="1014"/>
                </a:lnTo>
                <a:lnTo>
                  <a:pt x="2608" y="938"/>
                </a:lnTo>
                <a:lnTo>
                  <a:pt x="2729" y="865"/>
                </a:lnTo>
                <a:lnTo>
                  <a:pt x="2852" y="794"/>
                </a:lnTo>
                <a:lnTo>
                  <a:pt x="2977" y="726"/>
                </a:lnTo>
                <a:lnTo>
                  <a:pt x="3104" y="661"/>
                </a:lnTo>
                <a:lnTo>
                  <a:pt x="3232" y="599"/>
                </a:lnTo>
                <a:lnTo>
                  <a:pt x="3362" y="540"/>
                </a:lnTo>
                <a:lnTo>
                  <a:pt x="3494" y="483"/>
                </a:lnTo>
                <a:lnTo>
                  <a:pt x="3627" y="430"/>
                </a:lnTo>
                <a:lnTo>
                  <a:pt x="3762" y="380"/>
                </a:lnTo>
                <a:lnTo>
                  <a:pt x="3897" y="332"/>
                </a:lnTo>
                <a:lnTo>
                  <a:pt x="4034" y="288"/>
                </a:lnTo>
                <a:lnTo>
                  <a:pt x="4172" y="247"/>
                </a:lnTo>
                <a:lnTo>
                  <a:pt x="4311" y="209"/>
                </a:lnTo>
                <a:lnTo>
                  <a:pt x="4450" y="174"/>
                </a:lnTo>
                <a:lnTo>
                  <a:pt x="4591" y="142"/>
                </a:lnTo>
                <a:lnTo>
                  <a:pt x="4732" y="113"/>
                </a:lnTo>
                <a:lnTo>
                  <a:pt x="4875" y="88"/>
                </a:lnTo>
                <a:lnTo>
                  <a:pt x="5018" y="66"/>
                </a:lnTo>
                <a:lnTo>
                  <a:pt x="5161" y="47"/>
                </a:lnTo>
                <a:lnTo>
                  <a:pt x="5305" y="31"/>
                </a:lnTo>
                <a:lnTo>
                  <a:pt x="5449" y="18"/>
                </a:lnTo>
                <a:lnTo>
                  <a:pt x="5593" y="9"/>
                </a:lnTo>
                <a:lnTo>
                  <a:pt x="5737" y="3"/>
                </a:lnTo>
                <a:lnTo>
                  <a:pt x="5881" y="0"/>
                </a:lnTo>
                <a:lnTo>
                  <a:pt x="6026" y="1"/>
                </a:lnTo>
                <a:lnTo>
                  <a:pt x="6170" y="4"/>
                </a:lnTo>
                <a:lnTo>
                  <a:pt x="6314" y="11"/>
                </a:lnTo>
                <a:lnTo>
                  <a:pt x="6459" y="22"/>
                </a:lnTo>
                <a:lnTo>
                  <a:pt x="6602" y="35"/>
                </a:lnTo>
                <a:lnTo>
                  <a:pt x="6745" y="52"/>
                </a:lnTo>
                <a:lnTo>
                  <a:pt x="6887" y="72"/>
                </a:lnTo>
                <a:lnTo>
                  <a:pt x="7029" y="95"/>
                </a:lnTo>
                <a:lnTo>
                  <a:pt x="7170" y="122"/>
                </a:lnTo>
                <a:lnTo>
                  <a:pt x="7311" y="151"/>
                </a:lnTo>
                <a:lnTo>
                  <a:pt x="7450" y="184"/>
                </a:lnTo>
                <a:lnTo>
                  <a:pt x="7589" y="220"/>
                </a:lnTo>
                <a:lnTo>
                  <a:pt x="7726" y="259"/>
                </a:lnTo>
                <a:lnTo>
                  <a:pt x="7861" y="301"/>
                </a:lnTo>
                <a:lnTo>
                  <a:pt x="7997" y="346"/>
                </a:lnTo>
                <a:lnTo>
                  <a:pt x="8131" y="394"/>
                </a:lnTo>
                <a:lnTo>
                  <a:pt x="8263" y="446"/>
                </a:lnTo>
                <a:lnTo>
                  <a:pt x="8393" y="500"/>
                </a:lnTo>
                <a:lnTo>
                  <a:pt x="8522" y="557"/>
                </a:lnTo>
                <a:lnTo>
                  <a:pt x="8650" y="617"/>
                </a:lnTo>
                <a:lnTo>
                  <a:pt x="8776" y="680"/>
                </a:lnTo>
                <a:lnTo>
                  <a:pt x="8900" y="746"/>
                </a:lnTo>
                <a:lnTo>
                  <a:pt x="9022" y="815"/>
                </a:lnTo>
                <a:lnTo>
                  <a:pt x="9143" y="886"/>
                </a:lnTo>
                <a:lnTo>
                  <a:pt x="9260" y="960"/>
                </a:lnTo>
                <a:lnTo>
                  <a:pt x="9377" y="1037"/>
                </a:lnTo>
                <a:lnTo>
                  <a:pt x="9491" y="1117"/>
                </a:lnTo>
                <a:lnTo>
                  <a:pt x="9602" y="1199"/>
                </a:lnTo>
                <a:lnTo>
                  <a:pt x="9712" y="1283"/>
                </a:lnTo>
                <a:lnTo>
                  <a:pt x="9818" y="1370"/>
                </a:lnTo>
                <a:lnTo>
                  <a:pt x="9923" y="1460"/>
                </a:lnTo>
                <a:lnTo>
                  <a:pt x="10025" y="1552"/>
                </a:lnTo>
                <a:lnTo>
                  <a:pt x="10125" y="1646"/>
                </a:lnTo>
                <a:lnTo>
                  <a:pt x="10222" y="1742"/>
                </a:lnTo>
                <a:lnTo>
                  <a:pt x="10317" y="1841"/>
                </a:lnTo>
                <a:lnTo>
                  <a:pt x="10408" y="1941"/>
                </a:lnTo>
                <a:lnTo>
                  <a:pt x="10497" y="2044"/>
                </a:lnTo>
                <a:lnTo>
                  <a:pt x="10582" y="2149"/>
                </a:lnTo>
                <a:lnTo>
                  <a:pt x="10666" y="2256"/>
                </a:lnTo>
                <a:lnTo>
                  <a:pt x="10746" y="2364"/>
                </a:lnTo>
                <a:lnTo>
                  <a:pt x="10823" y="2475"/>
                </a:lnTo>
                <a:lnTo>
                  <a:pt x="10897" y="2587"/>
                </a:lnTo>
                <a:lnTo>
                  <a:pt x="10968" y="2701"/>
                </a:lnTo>
                <a:lnTo>
                  <a:pt x="11035" y="2816"/>
                </a:lnTo>
                <a:lnTo>
                  <a:pt x="11100" y="2934"/>
                </a:lnTo>
                <a:lnTo>
                  <a:pt x="11161" y="3052"/>
                </a:lnTo>
                <a:lnTo>
                  <a:pt x="11220" y="3172"/>
                </a:lnTo>
                <a:lnTo>
                  <a:pt x="11274" y="3293"/>
                </a:lnTo>
                <a:lnTo>
                  <a:pt x="11326" y="3416"/>
                </a:lnTo>
                <a:lnTo>
                  <a:pt x="11374" y="3539"/>
                </a:lnTo>
                <a:lnTo>
                  <a:pt x="11419" y="3664"/>
                </a:lnTo>
                <a:lnTo>
                  <a:pt x="11461" y="3790"/>
                </a:lnTo>
                <a:lnTo>
                  <a:pt x="11499" y="3916"/>
                </a:lnTo>
                <a:lnTo>
                  <a:pt x="11534" y="4044"/>
                </a:lnTo>
                <a:lnTo>
                  <a:pt x="11564" y="4172"/>
                </a:lnTo>
                <a:lnTo>
                  <a:pt x="11591" y="4301"/>
                </a:lnTo>
                <a:lnTo>
                  <a:pt x="11616" y="4431"/>
                </a:lnTo>
                <a:lnTo>
                  <a:pt x="11636" y="4561"/>
                </a:lnTo>
                <a:lnTo>
                  <a:pt x="11654" y="4692"/>
                </a:lnTo>
                <a:lnTo>
                  <a:pt x="11667" y="4823"/>
                </a:lnTo>
                <a:lnTo>
                  <a:pt x="11676" y="4955"/>
                </a:lnTo>
                <a:lnTo>
                  <a:pt x="11683" y="5086"/>
                </a:lnTo>
                <a:lnTo>
                  <a:pt x="11686" y="5218"/>
                </a:lnTo>
                <a:lnTo>
                  <a:pt x="13012" y="6345"/>
                </a:lnTo>
                <a:lnTo>
                  <a:pt x="11346" y="7049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700920" y="1920240"/>
            <a:ext cx="2773440" cy="2655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88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"/>
          <p:cNvSpPr/>
          <p:nvPr/>
        </p:nvSpPr>
        <p:spPr>
          <a:xfrm>
            <a:off x="838800" y="14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From cell to pathways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67320" y="1188720"/>
            <a:ext cx="4205880" cy="3840120"/>
          </a:xfrm>
          <a:custGeom>
            <a:avLst/>
            <a:gdLst/>
            <a:ahLst/>
            <a:rect l="l" t="t" r="r" b="b"/>
            <a:pathLst>
              <a:path w="13013" h="10669">
                <a:moveTo>
                  <a:pt x="11346" y="7049"/>
                </a:moveTo>
                <a:lnTo>
                  <a:pt x="11296" y="7173"/>
                </a:lnTo>
                <a:lnTo>
                  <a:pt x="11242" y="7297"/>
                </a:lnTo>
                <a:lnTo>
                  <a:pt x="11185" y="7419"/>
                </a:lnTo>
                <a:lnTo>
                  <a:pt x="11125" y="7539"/>
                </a:lnTo>
                <a:lnTo>
                  <a:pt x="11062" y="7659"/>
                </a:lnTo>
                <a:lnTo>
                  <a:pt x="10995" y="7777"/>
                </a:lnTo>
                <a:lnTo>
                  <a:pt x="10926" y="7893"/>
                </a:lnTo>
                <a:lnTo>
                  <a:pt x="10853" y="8008"/>
                </a:lnTo>
                <a:lnTo>
                  <a:pt x="10777" y="8121"/>
                </a:lnTo>
                <a:lnTo>
                  <a:pt x="10698" y="8233"/>
                </a:lnTo>
                <a:lnTo>
                  <a:pt x="10617" y="8343"/>
                </a:lnTo>
                <a:lnTo>
                  <a:pt x="10532" y="8451"/>
                </a:lnTo>
                <a:lnTo>
                  <a:pt x="10444" y="8557"/>
                </a:lnTo>
                <a:lnTo>
                  <a:pt x="10353" y="8661"/>
                </a:lnTo>
                <a:lnTo>
                  <a:pt x="10261" y="8763"/>
                </a:lnTo>
                <a:lnTo>
                  <a:pt x="10165" y="8863"/>
                </a:lnTo>
                <a:lnTo>
                  <a:pt x="10066" y="8961"/>
                </a:lnTo>
                <a:lnTo>
                  <a:pt x="9965" y="9056"/>
                </a:lnTo>
                <a:lnTo>
                  <a:pt x="9861" y="9150"/>
                </a:lnTo>
                <a:lnTo>
                  <a:pt x="9756" y="9241"/>
                </a:lnTo>
                <a:lnTo>
                  <a:pt x="9647" y="9329"/>
                </a:lnTo>
                <a:lnTo>
                  <a:pt x="9536" y="9415"/>
                </a:lnTo>
                <a:lnTo>
                  <a:pt x="9423" y="9499"/>
                </a:lnTo>
                <a:lnTo>
                  <a:pt x="9308" y="9580"/>
                </a:lnTo>
                <a:lnTo>
                  <a:pt x="9191" y="9659"/>
                </a:lnTo>
                <a:lnTo>
                  <a:pt x="9071" y="9735"/>
                </a:lnTo>
                <a:lnTo>
                  <a:pt x="8949" y="9808"/>
                </a:lnTo>
                <a:lnTo>
                  <a:pt x="8826" y="9878"/>
                </a:lnTo>
                <a:lnTo>
                  <a:pt x="8701" y="9946"/>
                </a:lnTo>
                <a:lnTo>
                  <a:pt x="8575" y="10011"/>
                </a:lnTo>
                <a:lnTo>
                  <a:pt x="8446" y="10073"/>
                </a:lnTo>
                <a:lnTo>
                  <a:pt x="8316" y="10132"/>
                </a:lnTo>
                <a:lnTo>
                  <a:pt x="8184" y="10188"/>
                </a:lnTo>
                <a:lnTo>
                  <a:pt x="8051" y="10241"/>
                </a:lnTo>
                <a:lnTo>
                  <a:pt x="7916" y="10291"/>
                </a:lnTo>
                <a:lnTo>
                  <a:pt x="7781" y="10338"/>
                </a:lnTo>
                <a:lnTo>
                  <a:pt x="7643" y="10383"/>
                </a:lnTo>
                <a:lnTo>
                  <a:pt x="7506" y="10424"/>
                </a:lnTo>
                <a:lnTo>
                  <a:pt x="7367" y="10461"/>
                </a:lnTo>
                <a:lnTo>
                  <a:pt x="7228" y="10496"/>
                </a:lnTo>
                <a:lnTo>
                  <a:pt x="7086" y="10528"/>
                </a:lnTo>
                <a:lnTo>
                  <a:pt x="6944" y="10556"/>
                </a:lnTo>
                <a:lnTo>
                  <a:pt x="6802" y="10582"/>
                </a:lnTo>
                <a:lnTo>
                  <a:pt x="6660" y="10604"/>
                </a:lnTo>
                <a:lnTo>
                  <a:pt x="6516" y="10622"/>
                </a:lnTo>
                <a:lnTo>
                  <a:pt x="6373" y="10638"/>
                </a:lnTo>
                <a:lnTo>
                  <a:pt x="6229" y="10650"/>
                </a:lnTo>
                <a:lnTo>
                  <a:pt x="6085" y="10659"/>
                </a:lnTo>
                <a:lnTo>
                  <a:pt x="5940" y="10665"/>
                </a:lnTo>
                <a:lnTo>
                  <a:pt x="5796" y="10668"/>
                </a:lnTo>
                <a:lnTo>
                  <a:pt x="5652" y="10667"/>
                </a:lnTo>
                <a:lnTo>
                  <a:pt x="5507" y="10663"/>
                </a:lnTo>
                <a:lnTo>
                  <a:pt x="5363" y="10656"/>
                </a:lnTo>
                <a:lnTo>
                  <a:pt x="5219" y="10646"/>
                </a:lnTo>
                <a:lnTo>
                  <a:pt x="5075" y="10632"/>
                </a:lnTo>
                <a:lnTo>
                  <a:pt x="4933" y="10615"/>
                </a:lnTo>
                <a:lnTo>
                  <a:pt x="4790" y="10595"/>
                </a:lnTo>
                <a:lnTo>
                  <a:pt x="4648" y="10571"/>
                </a:lnTo>
                <a:lnTo>
                  <a:pt x="4508" y="10545"/>
                </a:lnTo>
                <a:lnTo>
                  <a:pt x="4367" y="10515"/>
                </a:lnTo>
                <a:lnTo>
                  <a:pt x="4228" y="10482"/>
                </a:lnTo>
                <a:lnTo>
                  <a:pt x="4089" y="10446"/>
                </a:lnTo>
                <a:lnTo>
                  <a:pt x="3952" y="10407"/>
                </a:lnTo>
                <a:lnTo>
                  <a:pt x="3817" y="10365"/>
                </a:lnTo>
                <a:lnTo>
                  <a:pt x="3681" y="10319"/>
                </a:lnTo>
                <a:lnTo>
                  <a:pt x="3548" y="10271"/>
                </a:lnTo>
                <a:lnTo>
                  <a:pt x="3416" y="10219"/>
                </a:lnTo>
                <a:lnTo>
                  <a:pt x="3285" y="10165"/>
                </a:lnTo>
                <a:lnTo>
                  <a:pt x="3156" y="10107"/>
                </a:lnTo>
                <a:lnTo>
                  <a:pt x="3028" y="10047"/>
                </a:lnTo>
                <a:lnTo>
                  <a:pt x="2903" y="9984"/>
                </a:lnTo>
                <a:lnTo>
                  <a:pt x="2779" y="9918"/>
                </a:lnTo>
                <a:lnTo>
                  <a:pt x="2656" y="9849"/>
                </a:lnTo>
                <a:lnTo>
                  <a:pt x="2537" y="9777"/>
                </a:lnTo>
                <a:lnTo>
                  <a:pt x="2419" y="9703"/>
                </a:lnTo>
                <a:lnTo>
                  <a:pt x="2303" y="9626"/>
                </a:lnTo>
                <a:lnTo>
                  <a:pt x="2188" y="9547"/>
                </a:lnTo>
                <a:lnTo>
                  <a:pt x="2077" y="9464"/>
                </a:lnTo>
                <a:lnTo>
                  <a:pt x="1968" y="9380"/>
                </a:lnTo>
                <a:lnTo>
                  <a:pt x="1861" y="9292"/>
                </a:lnTo>
                <a:lnTo>
                  <a:pt x="1756" y="9203"/>
                </a:lnTo>
                <a:lnTo>
                  <a:pt x="1655" y="9111"/>
                </a:lnTo>
                <a:lnTo>
                  <a:pt x="1555" y="9017"/>
                </a:lnTo>
                <a:lnTo>
                  <a:pt x="1458" y="8920"/>
                </a:lnTo>
                <a:lnTo>
                  <a:pt x="1365" y="8821"/>
                </a:lnTo>
                <a:lnTo>
                  <a:pt x="1272" y="8721"/>
                </a:lnTo>
                <a:lnTo>
                  <a:pt x="1184" y="8618"/>
                </a:lnTo>
                <a:lnTo>
                  <a:pt x="1099" y="8513"/>
                </a:lnTo>
                <a:lnTo>
                  <a:pt x="1016" y="8406"/>
                </a:lnTo>
                <a:lnTo>
                  <a:pt x="935" y="8297"/>
                </a:lnTo>
                <a:lnTo>
                  <a:pt x="859" y="8187"/>
                </a:lnTo>
                <a:lnTo>
                  <a:pt x="785" y="8074"/>
                </a:lnTo>
                <a:lnTo>
                  <a:pt x="714" y="7960"/>
                </a:lnTo>
                <a:lnTo>
                  <a:pt x="647" y="7845"/>
                </a:lnTo>
                <a:lnTo>
                  <a:pt x="582" y="7728"/>
                </a:lnTo>
                <a:lnTo>
                  <a:pt x="521" y="7609"/>
                </a:lnTo>
                <a:lnTo>
                  <a:pt x="463" y="7489"/>
                </a:lnTo>
                <a:lnTo>
                  <a:pt x="408" y="7368"/>
                </a:lnTo>
                <a:lnTo>
                  <a:pt x="357" y="7245"/>
                </a:lnTo>
                <a:lnTo>
                  <a:pt x="309" y="7121"/>
                </a:lnTo>
                <a:lnTo>
                  <a:pt x="264" y="6997"/>
                </a:lnTo>
                <a:lnTo>
                  <a:pt x="223" y="6871"/>
                </a:lnTo>
                <a:lnTo>
                  <a:pt x="185" y="6744"/>
                </a:lnTo>
                <a:lnTo>
                  <a:pt x="151" y="6617"/>
                </a:lnTo>
                <a:lnTo>
                  <a:pt x="120" y="6488"/>
                </a:lnTo>
                <a:lnTo>
                  <a:pt x="93" y="6359"/>
                </a:lnTo>
                <a:lnTo>
                  <a:pt x="69" y="6229"/>
                </a:lnTo>
                <a:lnTo>
                  <a:pt x="48" y="6099"/>
                </a:lnTo>
                <a:lnTo>
                  <a:pt x="31" y="5968"/>
                </a:lnTo>
                <a:lnTo>
                  <a:pt x="19" y="5837"/>
                </a:lnTo>
                <a:lnTo>
                  <a:pt x="9" y="5706"/>
                </a:lnTo>
                <a:lnTo>
                  <a:pt x="3" y="5574"/>
                </a:lnTo>
                <a:lnTo>
                  <a:pt x="0" y="5442"/>
                </a:lnTo>
                <a:lnTo>
                  <a:pt x="1" y="5310"/>
                </a:lnTo>
                <a:lnTo>
                  <a:pt x="6" y="5178"/>
                </a:lnTo>
                <a:lnTo>
                  <a:pt x="14" y="5047"/>
                </a:lnTo>
                <a:lnTo>
                  <a:pt x="26" y="4915"/>
                </a:lnTo>
                <a:lnTo>
                  <a:pt x="41" y="4784"/>
                </a:lnTo>
                <a:lnTo>
                  <a:pt x="60" y="4653"/>
                </a:lnTo>
                <a:lnTo>
                  <a:pt x="83" y="4522"/>
                </a:lnTo>
                <a:lnTo>
                  <a:pt x="109" y="4392"/>
                </a:lnTo>
                <a:lnTo>
                  <a:pt x="138" y="4263"/>
                </a:lnTo>
                <a:lnTo>
                  <a:pt x="171" y="4134"/>
                </a:lnTo>
                <a:lnTo>
                  <a:pt x="207" y="4006"/>
                </a:lnTo>
                <a:lnTo>
                  <a:pt x="247" y="3878"/>
                </a:lnTo>
                <a:lnTo>
                  <a:pt x="291" y="3752"/>
                </a:lnTo>
                <a:lnTo>
                  <a:pt x="337" y="3626"/>
                </a:lnTo>
                <a:lnTo>
                  <a:pt x="387" y="3502"/>
                </a:lnTo>
                <a:lnTo>
                  <a:pt x="441" y="3379"/>
                </a:lnTo>
                <a:lnTo>
                  <a:pt x="497" y="3257"/>
                </a:lnTo>
                <a:lnTo>
                  <a:pt x="557" y="3136"/>
                </a:lnTo>
                <a:lnTo>
                  <a:pt x="620" y="3016"/>
                </a:lnTo>
                <a:lnTo>
                  <a:pt x="687" y="2898"/>
                </a:lnTo>
                <a:lnTo>
                  <a:pt x="756" y="2782"/>
                </a:lnTo>
                <a:lnTo>
                  <a:pt x="829" y="2667"/>
                </a:lnTo>
                <a:lnTo>
                  <a:pt x="905" y="2553"/>
                </a:lnTo>
                <a:lnTo>
                  <a:pt x="982" y="2442"/>
                </a:lnTo>
                <a:lnTo>
                  <a:pt x="1064" y="2332"/>
                </a:lnTo>
                <a:lnTo>
                  <a:pt x="1149" y="2224"/>
                </a:lnTo>
                <a:lnTo>
                  <a:pt x="1237" y="2117"/>
                </a:lnTo>
                <a:lnTo>
                  <a:pt x="1327" y="2013"/>
                </a:lnTo>
                <a:lnTo>
                  <a:pt x="1420" y="1911"/>
                </a:lnTo>
                <a:lnTo>
                  <a:pt x="1516" y="1811"/>
                </a:lnTo>
                <a:lnTo>
                  <a:pt x="1614" y="1713"/>
                </a:lnTo>
                <a:lnTo>
                  <a:pt x="1715" y="1617"/>
                </a:lnTo>
                <a:lnTo>
                  <a:pt x="1819" y="1524"/>
                </a:lnTo>
                <a:lnTo>
                  <a:pt x="1924" y="1433"/>
                </a:lnTo>
                <a:lnTo>
                  <a:pt x="2033" y="1344"/>
                </a:lnTo>
                <a:lnTo>
                  <a:pt x="2143" y="1258"/>
                </a:lnTo>
                <a:lnTo>
                  <a:pt x="2257" y="1174"/>
                </a:lnTo>
                <a:lnTo>
                  <a:pt x="2371" y="1093"/>
                </a:lnTo>
                <a:lnTo>
                  <a:pt x="2488" y="1014"/>
                </a:lnTo>
                <a:lnTo>
                  <a:pt x="2608" y="938"/>
                </a:lnTo>
                <a:lnTo>
                  <a:pt x="2729" y="865"/>
                </a:lnTo>
                <a:lnTo>
                  <a:pt x="2852" y="794"/>
                </a:lnTo>
                <a:lnTo>
                  <a:pt x="2977" y="726"/>
                </a:lnTo>
                <a:lnTo>
                  <a:pt x="3104" y="661"/>
                </a:lnTo>
                <a:lnTo>
                  <a:pt x="3232" y="599"/>
                </a:lnTo>
                <a:lnTo>
                  <a:pt x="3362" y="540"/>
                </a:lnTo>
                <a:lnTo>
                  <a:pt x="3494" y="483"/>
                </a:lnTo>
                <a:lnTo>
                  <a:pt x="3627" y="430"/>
                </a:lnTo>
                <a:lnTo>
                  <a:pt x="3762" y="380"/>
                </a:lnTo>
                <a:lnTo>
                  <a:pt x="3897" y="332"/>
                </a:lnTo>
                <a:lnTo>
                  <a:pt x="4034" y="288"/>
                </a:lnTo>
                <a:lnTo>
                  <a:pt x="4172" y="247"/>
                </a:lnTo>
                <a:lnTo>
                  <a:pt x="4311" y="209"/>
                </a:lnTo>
                <a:lnTo>
                  <a:pt x="4450" y="174"/>
                </a:lnTo>
                <a:lnTo>
                  <a:pt x="4591" y="142"/>
                </a:lnTo>
                <a:lnTo>
                  <a:pt x="4732" y="113"/>
                </a:lnTo>
                <a:lnTo>
                  <a:pt x="4875" y="88"/>
                </a:lnTo>
                <a:lnTo>
                  <a:pt x="5018" y="66"/>
                </a:lnTo>
                <a:lnTo>
                  <a:pt x="5161" y="47"/>
                </a:lnTo>
                <a:lnTo>
                  <a:pt x="5305" y="31"/>
                </a:lnTo>
                <a:lnTo>
                  <a:pt x="5449" y="18"/>
                </a:lnTo>
                <a:lnTo>
                  <a:pt x="5593" y="9"/>
                </a:lnTo>
                <a:lnTo>
                  <a:pt x="5737" y="3"/>
                </a:lnTo>
                <a:lnTo>
                  <a:pt x="5881" y="0"/>
                </a:lnTo>
                <a:lnTo>
                  <a:pt x="6026" y="1"/>
                </a:lnTo>
                <a:lnTo>
                  <a:pt x="6170" y="4"/>
                </a:lnTo>
                <a:lnTo>
                  <a:pt x="6314" y="11"/>
                </a:lnTo>
                <a:lnTo>
                  <a:pt x="6459" y="22"/>
                </a:lnTo>
                <a:lnTo>
                  <a:pt x="6602" y="35"/>
                </a:lnTo>
                <a:lnTo>
                  <a:pt x="6745" y="52"/>
                </a:lnTo>
                <a:lnTo>
                  <a:pt x="6887" y="72"/>
                </a:lnTo>
                <a:lnTo>
                  <a:pt x="7029" y="95"/>
                </a:lnTo>
                <a:lnTo>
                  <a:pt x="7170" y="122"/>
                </a:lnTo>
                <a:lnTo>
                  <a:pt x="7311" y="151"/>
                </a:lnTo>
                <a:lnTo>
                  <a:pt x="7450" y="184"/>
                </a:lnTo>
                <a:lnTo>
                  <a:pt x="7589" y="220"/>
                </a:lnTo>
                <a:lnTo>
                  <a:pt x="7726" y="259"/>
                </a:lnTo>
                <a:lnTo>
                  <a:pt x="7861" y="301"/>
                </a:lnTo>
                <a:lnTo>
                  <a:pt x="7997" y="346"/>
                </a:lnTo>
                <a:lnTo>
                  <a:pt x="8131" y="394"/>
                </a:lnTo>
                <a:lnTo>
                  <a:pt x="8263" y="446"/>
                </a:lnTo>
                <a:lnTo>
                  <a:pt x="8393" y="500"/>
                </a:lnTo>
                <a:lnTo>
                  <a:pt x="8522" y="557"/>
                </a:lnTo>
                <a:lnTo>
                  <a:pt x="8650" y="617"/>
                </a:lnTo>
                <a:lnTo>
                  <a:pt x="8776" y="680"/>
                </a:lnTo>
                <a:lnTo>
                  <a:pt x="8900" y="746"/>
                </a:lnTo>
                <a:lnTo>
                  <a:pt x="9022" y="815"/>
                </a:lnTo>
                <a:lnTo>
                  <a:pt x="9143" y="886"/>
                </a:lnTo>
                <a:lnTo>
                  <a:pt x="9260" y="960"/>
                </a:lnTo>
                <a:lnTo>
                  <a:pt x="9377" y="1037"/>
                </a:lnTo>
                <a:lnTo>
                  <a:pt x="9491" y="1117"/>
                </a:lnTo>
                <a:lnTo>
                  <a:pt x="9602" y="1199"/>
                </a:lnTo>
                <a:lnTo>
                  <a:pt x="9712" y="1283"/>
                </a:lnTo>
                <a:lnTo>
                  <a:pt x="9818" y="1370"/>
                </a:lnTo>
                <a:lnTo>
                  <a:pt x="9923" y="1460"/>
                </a:lnTo>
                <a:lnTo>
                  <a:pt x="10025" y="1552"/>
                </a:lnTo>
                <a:lnTo>
                  <a:pt x="10125" y="1646"/>
                </a:lnTo>
                <a:lnTo>
                  <a:pt x="10222" y="1742"/>
                </a:lnTo>
                <a:lnTo>
                  <a:pt x="10317" y="1841"/>
                </a:lnTo>
                <a:lnTo>
                  <a:pt x="10408" y="1941"/>
                </a:lnTo>
                <a:lnTo>
                  <a:pt x="10497" y="2044"/>
                </a:lnTo>
                <a:lnTo>
                  <a:pt x="10582" y="2149"/>
                </a:lnTo>
                <a:lnTo>
                  <a:pt x="10666" y="2256"/>
                </a:lnTo>
                <a:lnTo>
                  <a:pt x="10746" y="2364"/>
                </a:lnTo>
                <a:lnTo>
                  <a:pt x="10823" y="2475"/>
                </a:lnTo>
                <a:lnTo>
                  <a:pt x="10897" y="2587"/>
                </a:lnTo>
                <a:lnTo>
                  <a:pt x="10968" y="2701"/>
                </a:lnTo>
                <a:lnTo>
                  <a:pt x="11035" y="2816"/>
                </a:lnTo>
                <a:lnTo>
                  <a:pt x="11100" y="2934"/>
                </a:lnTo>
                <a:lnTo>
                  <a:pt x="11161" y="3052"/>
                </a:lnTo>
                <a:lnTo>
                  <a:pt x="11220" y="3172"/>
                </a:lnTo>
                <a:lnTo>
                  <a:pt x="11274" y="3293"/>
                </a:lnTo>
                <a:lnTo>
                  <a:pt x="11326" y="3416"/>
                </a:lnTo>
                <a:lnTo>
                  <a:pt x="11374" y="3539"/>
                </a:lnTo>
                <a:lnTo>
                  <a:pt x="11419" y="3664"/>
                </a:lnTo>
                <a:lnTo>
                  <a:pt x="11461" y="3790"/>
                </a:lnTo>
                <a:lnTo>
                  <a:pt x="11499" y="3916"/>
                </a:lnTo>
                <a:lnTo>
                  <a:pt x="11534" y="4044"/>
                </a:lnTo>
                <a:lnTo>
                  <a:pt x="11564" y="4172"/>
                </a:lnTo>
                <a:lnTo>
                  <a:pt x="11591" y="4301"/>
                </a:lnTo>
                <a:lnTo>
                  <a:pt x="11616" y="4431"/>
                </a:lnTo>
                <a:lnTo>
                  <a:pt x="11636" y="4561"/>
                </a:lnTo>
                <a:lnTo>
                  <a:pt x="11654" y="4692"/>
                </a:lnTo>
                <a:lnTo>
                  <a:pt x="11667" y="4823"/>
                </a:lnTo>
                <a:lnTo>
                  <a:pt x="11676" y="4955"/>
                </a:lnTo>
                <a:lnTo>
                  <a:pt x="11683" y="5086"/>
                </a:lnTo>
                <a:lnTo>
                  <a:pt x="11686" y="5218"/>
                </a:lnTo>
                <a:lnTo>
                  <a:pt x="13012" y="6345"/>
                </a:lnTo>
                <a:lnTo>
                  <a:pt x="11346" y="7049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Picture 2" descr=""/>
          <p:cNvPicPr/>
          <p:nvPr/>
        </p:nvPicPr>
        <p:blipFill>
          <a:blip r:embed="rId1"/>
          <a:stretch/>
        </p:blipFill>
        <p:spPr>
          <a:xfrm>
            <a:off x="700920" y="1920240"/>
            <a:ext cx="2773440" cy="2655000"/>
          </a:xfrm>
          <a:prstGeom prst="rect">
            <a:avLst/>
          </a:prstGeom>
          <a:ln w="936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4846320" y="2651760"/>
            <a:ext cx="5120280" cy="221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880" y="1690200"/>
            <a:ext cx="12191760" cy="5167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838800" y="1497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c72c21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From cell to pathways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7320" y="1188720"/>
            <a:ext cx="4205880" cy="3840120"/>
          </a:xfrm>
          <a:custGeom>
            <a:avLst/>
            <a:gdLst/>
            <a:ahLst/>
            <a:rect l="l" t="t" r="r" b="b"/>
            <a:pathLst>
              <a:path w="13013" h="10669">
                <a:moveTo>
                  <a:pt x="11346" y="7049"/>
                </a:moveTo>
                <a:lnTo>
                  <a:pt x="11296" y="7173"/>
                </a:lnTo>
                <a:lnTo>
                  <a:pt x="11242" y="7297"/>
                </a:lnTo>
                <a:lnTo>
                  <a:pt x="11185" y="7419"/>
                </a:lnTo>
                <a:lnTo>
                  <a:pt x="11125" y="7539"/>
                </a:lnTo>
                <a:lnTo>
                  <a:pt x="11062" y="7659"/>
                </a:lnTo>
                <a:lnTo>
                  <a:pt x="10995" y="7777"/>
                </a:lnTo>
                <a:lnTo>
                  <a:pt x="10926" y="7893"/>
                </a:lnTo>
                <a:lnTo>
                  <a:pt x="10853" y="8008"/>
                </a:lnTo>
                <a:lnTo>
                  <a:pt x="10777" y="8121"/>
                </a:lnTo>
                <a:lnTo>
                  <a:pt x="10698" y="8233"/>
                </a:lnTo>
                <a:lnTo>
                  <a:pt x="10617" y="8343"/>
                </a:lnTo>
                <a:lnTo>
                  <a:pt x="10532" y="8451"/>
                </a:lnTo>
                <a:lnTo>
                  <a:pt x="10444" y="8557"/>
                </a:lnTo>
                <a:lnTo>
                  <a:pt x="10353" y="8661"/>
                </a:lnTo>
                <a:lnTo>
                  <a:pt x="10261" y="8763"/>
                </a:lnTo>
                <a:lnTo>
                  <a:pt x="10165" y="8863"/>
                </a:lnTo>
                <a:lnTo>
                  <a:pt x="10066" y="8961"/>
                </a:lnTo>
                <a:lnTo>
                  <a:pt x="9965" y="9056"/>
                </a:lnTo>
                <a:lnTo>
                  <a:pt x="9861" y="9150"/>
                </a:lnTo>
                <a:lnTo>
                  <a:pt x="9756" y="9241"/>
                </a:lnTo>
                <a:lnTo>
                  <a:pt x="9647" y="9329"/>
                </a:lnTo>
                <a:lnTo>
                  <a:pt x="9536" y="9415"/>
                </a:lnTo>
                <a:lnTo>
                  <a:pt x="9423" y="9499"/>
                </a:lnTo>
                <a:lnTo>
                  <a:pt x="9308" y="9580"/>
                </a:lnTo>
                <a:lnTo>
                  <a:pt x="9191" y="9659"/>
                </a:lnTo>
                <a:lnTo>
                  <a:pt x="9071" y="9735"/>
                </a:lnTo>
                <a:lnTo>
                  <a:pt x="8949" y="9808"/>
                </a:lnTo>
                <a:lnTo>
                  <a:pt x="8826" y="9878"/>
                </a:lnTo>
                <a:lnTo>
                  <a:pt x="8701" y="9946"/>
                </a:lnTo>
                <a:lnTo>
                  <a:pt x="8575" y="10011"/>
                </a:lnTo>
                <a:lnTo>
                  <a:pt x="8446" y="10073"/>
                </a:lnTo>
                <a:lnTo>
                  <a:pt x="8316" y="10132"/>
                </a:lnTo>
                <a:lnTo>
                  <a:pt x="8184" y="10188"/>
                </a:lnTo>
                <a:lnTo>
                  <a:pt x="8051" y="10241"/>
                </a:lnTo>
                <a:lnTo>
                  <a:pt x="7916" y="10291"/>
                </a:lnTo>
                <a:lnTo>
                  <a:pt x="7781" y="10338"/>
                </a:lnTo>
                <a:lnTo>
                  <a:pt x="7643" y="10383"/>
                </a:lnTo>
                <a:lnTo>
                  <a:pt x="7506" y="10424"/>
                </a:lnTo>
                <a:lnTo>
                  <a:pt x="7367" y="10461"/>
                </a:lnTo>
                <a:lnTo>
                  <a:pt x="7228" y="10496"/>
                </a:lnTo>
                <a:lnTo>
                  <a:pt x="7086" y="10528"/>
                </a:lnTo>
                <a:lnTo>
                  <a:pt x="6944" y="10556"/>
                </a:lnTo>
                <a:lnTo>
                  <a:pt x="6802" y="10582"/>
                </a:lnTo>
                <a:lnTo>
                  <a:pt x="6660" y="10604"/>
                </a:lnTo>
                <a:lnTo>
                  <a:pt x="6516" y="10622"/>
                </a:lnTo>
                <a:lnTo>
                  <a:pt x="6373" y="10638"/>
                </a:lnTo>
                <a:lnTo>
                  <a:pt x="6229" y="10650"/>
                </a:lnTo>
                <a:lnTo>
                  <a:pt x="6085" y="10659"/>
                </a:lnTo>
                <a:lnTo>
                  <a:pt x="5940" y="10665"/>
                </a:lnTo>
                <a:lnTo>
                  <a:pt x="5796" y="10668"/>
                </a:lnTo>
                <a:lnTo>
                  <a:pt x="5652" y="10667"/>
                </a:lnTo>
                <a:lnTo>
                  <a:pt x="5507" y="10663"/>
                </a:lnTo>
                <a:lnTo>
                  <a:pt x="5363" y="10656"/>
                </a:lnTo>
                <a:lnTo>
                  <a:pt x="5219" y="10646"/>
                </a:lnTo>
                <a:lnTo>
                  <a:pt x="5075" y="10632"/>
                </a:lnTo>
                <a:lnTo>
                  <a:pt x="4933" y="10615"/>
                </a:lnTo>
                <a:lnTo>
                  <a:pt x="4790" y="10595"/>
                </a:lnTo>
                <a:lnTo>
                  <a:pt x="4648" y="10571"/>
                </a:lnTo>
                <a:lnTo>
                  <a:pt x="4508" y="10545"/>
                </a:lnTo>
                <a:lnTo>
                  <a:pt x="4367" y="10515"/>
                </a:lnTo>
                <a:lnTo>
                  <a:pt x="4228" y="10482"/>
                </a:lnTo>
                <a:lnTo>
                  <a:pt x="4089" y="10446"/>
                </a:lnTo>
                <a:lnTo>
                  <a:pt x="3952" y="10407"/>
                </a:lnTo>
                <a:lnTo>
                  <a:pt x="3817" y="10365"/>
                </a:lnTo>
                <a:lnTo>
                  <a:pt x="3681" y="10319"/>
                </a:lnTo>
                <a:lnTo>
                  <a:pt x="3548" y="10271"/>
                </a:lnTo>
                <a:lnTo>
                  <a:pt x="3416" y="10219"/>
                </a:lnTo>
                <a:lnTo>
                  <a:pt x="3285" y="10165"/>
                </a:lnTo>
                <a:lnTo>
                  <a:pt x="3156" y="10107"/>
                </a:lnTo>
                <a:lnTo>
                  <a:pt x="3028" y="10047"/>
                </a:lnTo>
                <a:lnTo>
                  <a:pt x="2903" y="9984"/>
                </a:lnTo>
                <a:lnTo>
                  <a:pt x="2779" y="9918"/>
                </a:lnTo>
                <a:lnTo>
                  <a:pt x="2656" y="9849"/>
                </a:lnTo>
                <a:lnTo>
                  <a:pt x="2537" y="9777"/>
                </a:lnTo>
                <a:lnTo>
                  <a:pt x="2419" y="9703"/>
                </a:lnTo>
                <a:lnTo>
                  <a:pt x="2303" y="9626"/>
                </a:lnTo>
                <a:lnTo>
                  <a:pt x="2188" y="9547"/>
                </a:lnTo>
                <a:lnTo>
                  <a:pt x="2077" y="9464"/>
                </a:lnTo>
                <a:lnTo>
                  <a:pt x="1968" y="9380"/>
                </a:lnTo>
                <a:lnTo>
                  <a:pt x="1861" y="9292"/>
                </a:lnTo>
                <a:lnTo>
                  <a:pt x="1756" y="9203"/>
                </a:lnTo>
                <a:lnTo>
                  <a:pt x="1655" y="9111"/>
                </a:lnTo>
                <a:lnTo>
                  <a:pt x="1555" y="9017"/>
                </a:lnTo>
                <a:lnTo>
                  <a:pt x="1458" y="8920"/>
                </a:lnTo>
                <a:lnTo>
                  <a:pt x="1365" y="8821"/>
                </a:lnTo>
                <a:lnTo>
                  <a:pt x="1272" y="8721"/>
                </a:lnTo>
                <a:lnTo>
                  <a:pt x="1184" y="8618"/>
                </a:lnTo>
                <a:lnTo>
                  <a:pt x="1099" y="8513"/>
                </a:lnTo>
                <a:lnTo>
                  <a:pt x="1016" y="8406"/>
                </a:lnTo>
                <a:lnTo>
                  <a:pt x="935" y="8297"/>
                </a:lnTo>
                <a:lnTo>
                  <a:pt x="859" y="8187"/>
                </a:lnTo>
                <a:lnTo>
                  <a:pt x="785" y="8074"/>
                </a:lnTo>
                <a:lnTo>
                  <a:pt x="714" y="7960"/>
                </a:lnTo>
                <a:lnTo>
                  <a:pt x="647" y="7845"/>
                </a:lnTo>
                <a:lnTo>
                  <a:pt x="582" y="7728"/>
                </a:lnTo>
                <a:lnTo>
                  <a:pt x="521" y="7609"/>
                </a:lnTo>
                <a:lnTo>
                  <a:pt x="463" y="7489"/>
                </a:lnTo>
                <a:lnTo>
                  <a:pt x="408" y="7368"/>
                </a:lnTo>
                <a:lnTo>
                  <a:pt x="357" y="7245"/>
                </a:lnTo>
                <a:lnTo>
                  <a:pt x="309" y="7121"/>
                </a:lnTo>
                <a:lnTo>
                  <a:pt x="264" y="6997"/>
                </a:lnTo>
                <a:lnTo>
                  <a:pt x="223" y="6871"/>
                </a:lnTo>
                <a:lnTo>
                  <a:pt x="185" y="6744"/>
                </a:lnTo>
                <a:lnTo>
                  <a:pt x="151" y="6617"/>
                </a:lnTo>
                <a:lnTo>
                  <a:pt x="120" y="6488"/>
                </a:lnTo>
                <a:lnTo>
                  <a:pt x="93" y="6359"/>
                </a:lnTo>
                <a:lnTo>
                  <a:pt x="69" y="6229"/>
                </a:lnTo>
                <a:lnTo>
                  <a:pt x="48" y="6099"/>
                </a:lnTo>
                <a:lnTo>
                  <a:pt x="31" y="5968"/>
                </a:lnTo>
                <a:lnTo>
                  <a:pt x="19" y="5837"/>
                </a:lnTo>
                <a:lnTo>
                  <a:pt x="9" y="5706"/>
                </a:lnTo>
                <a:lnTo>
                  <a:pt x="3" y="5574"/>
                </a:lnTo>
                <a:lnTo>
                  <a:pt x="0" y="5442"/>
                </a:lnTo>
                <a:lnTo>
                  <a:pt x="1" y="5310"/>
                </a:lnTo>
                <a:lnTo>
                  <a:pt x="6" y="5178"/>
                </a:lnTo>
                <a:lnTo>
                  <a:pt x="14" y="5047"/>
                </a:lnTo>
                <a:lnTo>
                  <a:pt x="26" y="4915"/>
                </a:lnTo>
                <a:lnTo>
                  <a:pt x="41" y="4784"/>
                </a:lnTo>
                <a:lnTo>
                  <a:pt x="60" y="4653"/>
                </a:lnTo>
                <a:lnTo>
                  <a:pt x="83" y="4522"/>
                </a:lnTo>
                <a:lnTo>
                  <a:pt x="109" y="4392"/>
                </a:lnTo>
                <a:lnTo>
                  <a:pt x="138" y="4263"/>
                </a:lnTo>
                <a:lnTo>
                  <a:pt x="171" y="4134"/>
                </a:lnTo>
                <a:lnTo>
                  <a:pt x="207" y="4006"/>
                </a:lnTo>
                <a:lnTo>
                  <a:pt x="247" y="3878"/>
                </a:lnTo>
                <a:lnTo>
                  <a:pt x="291" y="3752"/>
                </a:lnTo>
                <a:lnTo>
                  <a:pt x="337" y="3626"/>
                </a:lnTo>
                <a:lnTo>
                  <a:pt x="387" y="3502"/>
                </a:lnTo>
                <a:lnTo>
                  <a:pt x="441" y="3379"/>
                </a:lnTo>
                <a:lnTo>
                  <a:pt x="497" y="3257"/>
                </a:lnTo>
                <a:lnTo>
                  <a:pt x="557" y="3136"/>
                </a:lnTo>
                <a:lnTo>
                  <a:pt x="620" y="3016"/>
                </a:lnTo>
                <a:lnTo>
                  <a:pt x="687" y="2898"/>
                </a:lnTo>
                <a:lnTo>
                  <a:pt x="756" y="2782"/>
                </a:lnTo>
                <a:lnTo>
                  <a:pt x="829" y="2667"/>
                </a:lnTo>
                <a:lnTo>
                  <a:pt x="905" y="2553"/>
                </a:lnTo>
                <a:lnTo>
                  <a:pt x="982" y="2442"/>
                </a:lnTo>
                <a:lnTo>
                  <a:pt x="1064" y="2332"/>
                </a:lnTo>
                <a:lnTo>
                  <a:pt x="1149" y="2224"/>
                </a:lnTo>
                <a:lnTo>
                  <a:pt x="1237" y="2117"/>
                </a:lnTo>
                <a:lnTo>
                  <a:pt x="1327" y="2013"/>
                </a:lnTo>
                <a:lnTo>
                  <a:pt x="1420" y="1911"/>
                </a:lnTo>
                <a:lnTo>
                  <a:pt x="1516" y="1811"/>
                </a:lnTo>
                <a:lnTo>
                  <a:pt x="1614" y="1713"/>
                </a:lnTo>
                <a:lnTo>
                  <a:pt x="1715" y="1617"/>
                </a:lnTo>
                <a:lnTo>
                  <a:pt x="1819" y="1524"/>
                </a:lnTo>
                <a:lnTo>
                  <a:pt x="1924" y="1433"/>
                </a:lnTo>
                <a:lnTo>
                  <a:pt x="2033" y="1344"/>
                </a:lnTo>
                <a:lnTo>
                  <a:pt x="2143" y="1258"/>
                </a:lnTo>
                <a:lnTo>
                  <a:pt x="2257" y="1174"/>
                </a:lnTo>
                <a:lnTo>
                  <a:pt x="2371" y="1093"/>
                </a:lnTo>
                <a:lnTo>
                  <a:pt x="2488" y="1014"/>
                </a:lnTo>
                <a:lnTo>
                  <a:pt x="2608" y="938"/>
                </a:lnTo>
                <a:lnTo>
                  <a:pt x="2729" y="865"/>
                </a:lnTo>
                <a:lnTo>
                  <a:pt x="2852" y="794"/>
                </a:lnTo>
                <a:lnTo>
                  <a:pt x="2977" y="726"/>
                </a:lnTo>
                <a:lnTo>
                  <a:pt x="3104" y="661"/>
                </a:lnTo>
                <a:lnTo>
                  <a:pt x="3232" y="599"/>
                </a:lnTo>
                <a:lnTo>
                  <a:pt x="3362" y="540"/>
                </a:lnTo>
                <a:lnTo>
                  <a:pt x="3494" y="483"/>
                </a:lnTo>
                <a:lnTo>
                  <a:pt x="3627" y="430"/>
                </a:lnTo>
                <a:lnTo>
                  <a:pt x="3762" y="380"/>
                </a:lnTo>
                <a:lnTo>
                  <a:pt x="3897" y="332"/>
                </a:lnTo>
                <a:lnTo>
                  <a:pt x="4034" y="288"/>
                </a:lnTo>
                <a:lnTo>
                  <a:pt x="4172" y="247"/>
                </a:lnTo>
                <a:lnTo>
                  <a:pt x="4311" y="209"/>
                </a:lnTo>
                <a:lnTo>
                  <a:pt x="4450" y="174"/>
                </a:lnTo>
                <a:lnTo>
                  <a:pt x="4591" y="142"/>
                </a:lnTo>
                <a:lnTo>
                  <a:pt x="4732" y="113"/>
                </a:lnTo>
                <a:lnTo>
                  <a:pt x="4875" y="88"/>
                </a:lnTo>
                <a:lnTo>
                  <a:pt x="5018" y="66"/>
                </a:lnTo>
                <a:lnTo>
                  <a:pt x="5161" y="47"/>
                </a:lnTo>
                <a:lnTo>
                  <a:pt x="5305" y="31"/>
                </a:lnTo>
                <a:lnTo>
                  <a:pt x="5449" y="18"/>
                </a:lnTo>
                <a:lnTo>
                  <a:pt x="5593" y="9"/>
                </a:lnTo>
                <a:lnTo>
                  <a:pt x="5737" y="3"/>
                </a:lnTo>
                <a:lnTo>
                  <a:pt x="5881" y="0"/>
                </a:lnTo>
                <a:lnTo>
                  <a:pt x="6026" y="1"/>
                </a:lnTo>
                <a:lnTo>
                  <a:pt x="6170" y="4"/>
                </a:lnTo>
                <a:lnTo>
                  <a:pt x="6314" y="11"/>
                </a:lnTo>
                <a:lnTo>
                  <a:pt x="6459" y="22"/>
                </a:lnTo>
                <a:lnTo>
                  <a:pt x="6602" y="35"/>
                </a:lnTo>
                <a:lnTo>
                  <a:pt x="6745" y="52"/>
                </a:lnTo>
                <a:lnTo>
                  <a:pt x="6887" y="72"/>
                </a:lnTo>
                <a:lnTo>
                  <a:pt x="7029" y="95"/>
                </a:lnTo>
                <a:lnTo>
                  <a:pt x="7170" y="122"/>
                </a:lnTo>
                <a:lnTo>
                  <a:pt x="7311" y="151"/>
                </a:lnTo>
                <a:lnTo>
                  <a:pt x="7450" y="184"/>
                </a:lnTo>
                <a:lnTo>
                  <a:pt x="7589" y="220"/>
                </a:lnTo>
                <a:lnTo>
                  <a:pt x="7726" y="259"/>
                </a:lnTo>
                <a:lnTo>
                  <a:pt x="7861" y="301"/>
                </a:lnTo>
                <a:lnTo>
                  <a:pt x="7997" y="346"/>
                </a:lnTo>
                <a:lnTo>
                  <a:pt x="8131" y="394"/>
                </a:lnTo>
                <a:lnTo>
                  <a:pt x="8263" y="446"/>
                </a:lnTo>
                <a:lnTo>
                  <a:pt x="8393" y="500"/>
                </a:lnTo>
                <a:lnTo>
                  <a:pt x="8522" y="557"/>
                </a:lnTo>
                <a:lnTo>
                  <a:pt x="8650" y="617"/>
                </a:lnTo>
                <a:lnTo>
                  <a:pt x="8776" y="680"/>
                </a:lnTo>
                <a:lnTo>
                  <a:pt x="8900" y="746"/>
                </a:lnTo>
                <a:lnTo>
                  <a:pt x="9022" y="815"/>
                </a:lnTo>
                <a:lnTo>
                  <a:pt x="9143" y="886"/>
                </a:lnTo>
                <a:lnTo>
                  <a:pt x="9260" y="960"/>
                </a:lnTo>
                <a:lnTo>
                  <a:pt x="9377" y="1037"/>
                </a:lnTo>
                <a:lnTo>
                  <a:pt x="9491" y="1117"/>
                </a:lnTo>
                <a:lnTo>
                  <a:pt x="9602" y="1199"/>
                </a:lnTo>
                <a:lnTo>
                  <a:pt x="9712" y="1283"/>
                </a:lnTo>
                <a:lnTo>
                  <a:pt x="9818" y="1370"/>
                </a:lnTo>
                <a:lnTo>
                  <a:pt x="9923" y="1460"/>
                </a:lnTo>
                <a:lnTo>
                  <a:pt x="10025" y="1552"/>
                </a:lnTo>
                <a:lnTo>
                  <a:pt x="10125" y="1646"/>
                </a:lnTo>
                <a:lnTo>
                  <a:pt x="10222" y="1742"/>
                </a:lnTo>
                <a:lnTo>
                  <a:pt x="10317" y="1841"/>
                </a:lnTo>
                <a:lnTo>
                  <a:pt x="10408" y="1941"/>
                </a:lnTo>
                <a:lnTo>
                  <a:pt x="10497" y="2044"/>
                </a:lnTo>
                <a:lnTo>
                  <a:pt x="10582" y="2149"/>
                </a:lnTo>
                <a:lnTo>
                  <a:pt x="10666" y="2256"/>
                </a:lnTo>
                <a:lnTo>
                  <a:pt x="10746" y="2364"/>
                </a:lnTo>
                <a:lnTo>
                  <a:pt x="10823" y="2475"/>
                </a:lnTo>
                <a:lnTo>
                  <a:pt x="10897" y="2587"/>
                </a:lnTo>
                <a:lnTo>
                  <a:pt x="10968" y="2701"/>
                </a:lnTo>
                <a:lnTo>
                  <a:pt x="11035" y="2816"/>
                </a:lnTo>
                <a:lnTo>
                  <a:pt x="11100" y="2934"/>
                </a:lnTo>
                <a:lnTo>
                  <a:pt x="11161" y="3052"/>
                </a:lnTo>
                <a:lnTo>
                  <a:pt x="11220" y="3172"/>
                </a:lnTo>
                <a:lnTo>
                  <a:pt x="11274" y="3293"/>
                </a:lnTo>
                <a:lnTo>
                  <a:pt x="11326" y="3416"/>
                </a:lnTo>
                <a:lnTo>
                  <a:pt x="11374" y="3539"/>
                </a:lnTo>
                <a:lnTo>
                  <a:pt x="11419" y="3664"/>
                </a:lnTo>
                <a:lnTo>
                  <a:pt x="11461" y="3790"/>
                </a:lnTo>
                <a:lnTo>
                  <a:pt x="11499" y="3916"/>
                </a:lnTo>
                <a:lnTo>
                  <a:pt x="11534" y="4044"/>
                </a:lnTo>
                <a:lnTo>
                  <a:pt x="11564" y="4172"/>
                </a:lnTo>
                <a:lnTo>
                  <a:pt x="11591" y="4301"/>
                </a:lnTo>
                <a:lnTo>
                  <a:pt x="11616" y="4431"/>
                </a:lnTo>
                <a:lnTo>
                  <a:pt x="11636" y="4561"/>
                </a:lnTo>
                <a:lnTo>
                  <a:pt x="11654" y="4692"/>
                </a:lnTo>
                <a:lnTo>
                  <a:pt x="11667" y="4823"/>
                </a:lnTo>
                <a:lnTo>
                  <a:pt x="11676" y="4955"/>
                </a:lnTo>
                <a:lnTo>
                  <a:pt x="11683" y="5086"/>
                </a:lnTo>
                <a:lnTo>
                  <a:pt x="11686" y="5218"/>
                </a:lnTo>
                <a:lnTo>
                  <a:pt x="13012" y="6345"/>
                </a:lnTo>
                <a:lnTo>
                  <a:pt x="11346" y="7049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2" descr=""/>
          <p:cNvPicPr/>
          <p:nvPr/>
        </p:nvPicPr>
        <p:blipFill>
          <a:blip r:embed="rId1"/>
          <a:stretch/>
        </p:blipFill>
        <p:spPr>
          <a:xfrm>
            <a:off x="700920" y="1920240"/>
            <a:ext cx="2773440" cy="2655000"/>
          </a:xfrm>
          <a:prstGeom prst="rect">
            <a:avLst/>
          </a:prstGeom>
          <a:ln w="9360">
            <a:noFill/>
          </a:ln>
        </p:spPr>
      </p:pic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4846320" y="2651760"/>
            <a:ext cx="5120280" cy="2218320"/>
          </a:xfrm>
          <a:prstGeom prst="rect">
            <a:avLst/>
          </a:prstGeom>
          <a:ln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9144000" y="4480560"/>
            <a:ext cx="3047760" cy="2377080"/>
          </a:xfrm>
          <a:custGeom>
            <a:avLst/>
            <a:gdLst/>
            <a:ahLst/>
            <a:rect l="l" t="t" r="r" b="b"/>
            <a:pathLst>
              <a:path w="8671" h="7655">
                <a:moveTo>
                  <a:pt x="202" y="1049"/>
                </a:moveTo>
                <a:lnTo>
                  <a:pt x="202" y="2146"/>
                </a:lnTo>
                <a:lnTo>
                  <a:pt x="202" y="2969"/>
                </a:lnTo>
                <a:lnTo>
                  <a:pt x="202" y="3791"/>
                </a:lnTo>
                <a:lnTo>
                  <a:pt x="202" y="4911"/>
                </a:lnTo>
                <a:lnTo>
                  <a:pt x="202" y="5733"/>
                </a:lnTo>
                <a:lnTo>
                  <a:pt x="202" y="6556"/>
                </a:lnTo>
                <a:lnTo>
                  <a:pt x="202" y="7654"/>
                </a:lnTo>
                <a:lnTo>
                  <a:pt x="1609" y="7654"/>
                </a:lnTo>
                <a:lnTo>
                  <a:pt x="2663" y="7654"/>
                </a:lnTo>
                <a:lnTo>
                  <a:pt x="3718" y="7654"/>
                </a:lnTo>
                <a:lnTo>
                  <a:pt x="5153" y="7654"/>
                </a:lnTo>
                <a:lnTo>
                  <a:pt x="6208" y="7654"/>
                </a:lnTo>
                <a:lnTo>
                  <a:pt x="7262" y="7654"/>
                </a:lnTo>
                <a:lnTo>
                  <a:pt x="8670" y="7654"/>
                </a:lnTo>
                <a:lnTo>
                  <a:pt x="8670" y="6556"/>
                </a:lnTo>
                <a:lnTo>
                  <a:pt x="8670" y="5733"/>
                </a:lnTo>
                <a:lnTo>
                  <a:pt x="8670" y="4911"/>
                </a:lnTo>
                <a:lnTo>
                  <a:pt x="8670" y="3791"/>
                </a:lnTo>
                <a:lnTo>
                  <a:pt x="8670" y="2969"/>
                </a:lnTo>
                <a:lnTo>
                  <a:pt x="8670" y="2146"/>
                </a:lnTo>
                <a:lnTo>
                  <a:pt x="8670" y="1049"/>
                </a:lnTo>
                <a:lnTo>
                  <a:pt x="7262" y="1049"/>
                </a:lnTo>
                <a:lnTo>
                  <a:pt x="6208" y="1049"/>
                </a:lnTo>
                <a:lnTo>
                  <a:pt x="5153" y="1049"/>
                </a:lnTo>
                <a:lnTo>
                  <a:pt x="3718" y="1049"/>
                </a:lnTo>
                <a:lnTo>
                  <a:pt x="0" y="0"/>
                </a:lnTo>
                <a:lnTo>
                  <a:pt x="1609" y="1049"/>
                </a:lnTo>
                <a:lnTo>
                  <a:pt x="202" y="1049"/>
                </a:lnTo>
              </a:path>
            </a:pathLst>
          </a:cu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9234000" y="4536000"/>
            <a:ext cx="2849760" cy="228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2019-09-28T22:28:28Z</dcterms:created>
  <dc:creator/>
  <dc:description/>
  <dc:language>en-US</dc:language>
  <cp:lastModifiedBy/>
  <dcterms:modified xsi:type="dcterms:W3CDTF">2019-09-29T01:29:36Z</dcterms:modified>
  <cp:revision>27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